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3.xml" ContentType="application/vnd.openxmlformats-officedocument.theme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4.xml" ContentType="application/vnd.openxmlformats-officedocument.theme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5.xml" ContentType="application/vnd.openxmlformats-officedocument.theme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6.xml" ContentType="application/vnd.openxmlformats-officedocument.theme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7.xml" ContentType="application/vnd.openxmlformats-officedocument.theme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8.xml" ContentType="application/vnd.openxmlformats-officedocument.theme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9.xml" ContentType="application/vnd.openxmlformats-officedocument.theme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10.xml" ContentType="application/vnd.openxmlformats-officedocument.theme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theme/theme11.xml" ContentType="application/vnd.openxmlformats-officedocument.theme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theme/theme12.xml" ContentType="application/vnd.openxmlformats-officedocument.theme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theme/theme13.xml" ContentType="application/vnd.openxmlformats-officedocument.theme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theme/theme14.xml" ContentType="application/vnd.openxmlformats-officedocument.theme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theme/theme15.xml" ContentType="application/vnd.openxmlformats-officedocument.theme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theme/theme16.xml" ContentType="application/vnd.openxmlformats-officedocument.theme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tags/tag460.xml" ContentType="application/vnd.openxmlformats-officedocument.presentationml.tags+xml"/>
  <Override PartName="/ppt/tags/tag461.xml" ContentType="application/vnd.openxmlformats-officedocument.presentationml.tags+xml"/>
  <Override PartName="/ppt/tags/tag462.xml" ContentType="application/vnd.openxmlformats-officedocument.presentationml.tags+xml"/>
  <Override PartName="/ppt/tags/tag463.xml" ContentType="application/vnd.openxmlformats-officedocument.presentationml.tags+xml"/>
  <Override PartName="/ppt/tags/tag464.xml" ContentType="application/vnd.openxmlformats-officedocument.presentationml.tags+xml"/>
  <Override PartName="/ppt/tags/tag465.xml" ContentType="application/vnd.openxmlformats-officedocument.presentationml.tags+xml"/>
  <Override PartName="/ppt/tags/tag466.xml" ContentType="application/vnd.openxmlformats-officedocument.presentationml.tags+xml"/>
  <Override PartName="/ppt/tags/tag467.xml" ContentType="application/vnd.openxmlformats-officedocument.presentationml.tags+xml"/>
  <Override PartName="/ppt/tags/tag468.xml" ContentType="application/vnd.openxmlformats-officedocument.presentationml.tags+xml"/>
  <Override PartName="/ppt/tags/tag469.xml" ContentType="application/vnd.openxmlformats-officedocument.presentationml.tags+xml"/>
  <Override PartName="/ppt/tags/tag470.xml" ContentType="application/vnd.openxmlformats-officedocument.presentationml.tags+xml"/>
  <Override PartName="/ppt/tags/tag471.xml" ContentType="application/vnd.openxmlformats-officedocument.presentationml.tags+xml"/>
  <Override PartName="/ppt/tags/tag472.xml" ContentType="application/vnd.openxmlformats-officedocument.presentationml.tags+xml"/>
  <Override PartName="/ppt/tags/tag473.xml" ContentType="application/vnd.openxmlformats-officedocument.presentationml.tags+xml"/>
  <Override PartName="/ppt/tags/tag474.xml" ContentType="application/vnd.openxmlformats-officedocument.presentationml.tags+xml"/>
  <Override PartName="/ppt/tags/tag475.xml" ContentType="application/vnd.openxmlformats-officedocument.presentationml.tags+xml"/>
  <Override PartName="/ppt/tags/tag476.xml" ContentType="application/vnd.openxmlformats-officedocument.presentationml.tags+xml"/>
  <Override PartName="/ppt/tags/tag477.xml" ContentType="application/vnd.openxmlformats-officedocument.presentationml.tags+xml"/>
  <Override PartName="/ppt/tags/tag478.xml" ContentType="application/vnd.openxmlformats-officedocument.presentationml.tags+xml"/>
  <Override PartName="/ppt/tags/tag479.xml" ContentType="application/vnd.openxmlformats-officedocument.presentationml.tags+xml"/>
  <Override PartName="/ppt/tags/tag480.xml" ContentType="application/vnd.openxmlformats-officedocument.presentationml.tags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theme/theme17.xml" ContentType="application/vnd.openxmlformats-officedocument.theme+xml"/>
  <Override PartName="/ppt/tags/tag481.xml" ContentType="application/vnd.openxmlformats-officedocument.presentationml.tags+xml"/>
  <Override PartName="/ppt/tags/tag482.xml" ContentType="application/vnd.openxmlformats-officedocument.presentationml.tags+xml"/>
  <Override PartName="/ppt/tags/tag483.xml" ContentType="application/vnd.openxmlformats-officedocument.presentationml.tags+xml"/>
  <Override PartName="/ppt/tags/tag484.xml" ContentType="application/vnd.openxmlformats-officedocument.presentationml.tags+xml"/>
  <Override PartName="/ppt/tags/tag485.xml" ContentType="application/vnd.openxmlformats-officedocument.presentationml.tags+xml"/>
  <Override PartName="/ppt/tags/tag486.xml" ContentType="application/vnd.openxmlformats-officedocument.presentationml.tags+xml"/>
  <Override PartName="/ppt/tags/tag487.xml" ContentType="application/vnd.openxmlformats-officedocument.presentationml.tags+xml"/>
  <Override PartName="/ppt/tags/tag488.xml" ContentType="application/vnd.openxmlformats-officedocument.presentationml.tags+xml"/>
  <Override PartName="/ppt/tags/tag489.xml" ContentType="application/vnd.openxmlformats-officedocument.presentationml.tags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theme/theme18.xml" ContentType="application/vnd.openxmlformats-officedocument.theme+xml"/>
  <Override PartName="/ppt/tags/tag490.xml" ContentType="application/vnd.openxmlformats-officedocument.presentationml.tags+xml"/>
  <Override PartName="/ppt/tags/tag491.xml" ContentType="application/vnd.openxmlformats-officedocument.presentationml.tags+xml"/>
  <Override PartName="/ppt/tags/tag492.xml" ContentType="application/vnd.openxmlformats-officedocument.presentationml.tags+xml"/>
  <Override PartName="/ppt/tags/tag493.xml" ContentType="application/vnd.openxmlformats-officedocument.presentationml.tags+xml"/>
  <Override PartName="/ppt/tags/tag494.xml" ContentType="application/vnd.openxmlformats-officedocument.presentationml.tags+xml"/>
  <Override PartName="/ppt/tags/tag495.xml" ContentType="application/vnd.openxmlformats-officedocument.presentationml.tags+xml"/>
  <Override PartName="/ppt/tags/tag496.xml" ContentType="application/vnd.openxmlformats-officedocument.presentationml.tags+xml"/>
  <Override PartName="/ppt/tags/tag497.xml" ContentType="application/vnd.openxmlformats-officedocument.presentationml.tags+xml"/>
  <Override PartName="/ppt/tags/tag498.xml" ContentType="application/vnd.openxmlformats-officedocument.presentationml.tags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theme/theme19.xml" ContentType="application/vnd.openxmlformats-officedocument.theme+xml"/>
  <Override PartName="/ppt/tags/tag499.xml" ContentType="application/vnd.openxmlformats-officedocument.presentationml.tags+xml"/>
  <Override PartName="/ppt/tags/tag500.xml" ContentType="application/vnd.openxmlformats-officedocument.presentationml.tags+xml"/>
  <Override PartName="/ppt/tags/tag501.xml" ContentType="application/vnd.openxmlformats-officedocument.presentationml.tags+xml"/>
  <Override PartName="/ppt/tags/tag502.xml" ContentType="application/vnd.openxmlformats-officedocument.presentationml.tags+xml"/>
  <Override PartName="/ppt/tags/tag503.xml" ContentType="application/vnd.openxmlformats-officedocument.presentationml.tags+xml"/>
  <Override PartName="/ppt/tags/tag504.xml" ContentType="application/vnd.openxmlformats-officedocument.presentationml.tags+xml"/>
  <Override PartName="/ppt/tags/tag505.xml" ContentType="application/vnd.openxmlformats-officedocument.presentationml.tags+xml"/>
  <Override PartName="/ppt/tags/tag506.xml" ContentType="application/vnd.openxmlformats-officedocument.presentationml.tags+xml"/>
  <Override PartName="/ppt/tags/tag507.xml" ContentType="application/vnd.openxmlformats-officedocument.presentationml.tags+xml"/>
  <Override PartName="/ppt/tags/tag508.xml" ContentType="application/vnd.openxmlformats-officedocument.presentationml.tags+xml"/>
  <Override PartName="/ppt/tags/tag509.xml" ContentType="application/vnd.openxmlformats-officedocument.presentationml.tags+xml"/>
  <Override PartName="/ppt/tags/tag510.xml" ContentType="application/vnd.openxmlformats-officedocument.presentationml.tags+xml"/>
  <Override PartName="/ppt/tags/tag511.xml" ContentType="application/vnd.openxmlformats-officedocument.presentationml.tags+xml"/>
  <Override PartName="/ppt/tags/tag512.xml" ContentType="application/vnd.openxmlformats-officedocument.presentationml.tags+xml"/>
  <Override PartName="/ppt/tags/tag513.xml" ContentType="application/vnd.openxmlformats-officedocument.presentationml.tags+xml"/>
  <Override PartName="/ppt/tags/tag514.xml" ContentType="application/vnd.openxmlformats-officedocument.presentationml.tags+xml"/>
  <Override PartName="/ppt/tags/tag515.xml" ContentType="application/vnd.openxmlformats-officedocument.presentationml.tags+xml"/>
  <Override PartName="/ppt/tags/tag516.xml" ContentType="application/vnd.openxmlformats-officedocument.presentationml.tags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theme/theme20.xml" ContentType="application/vnd.openxmlformats-officedocument.theme+xml"/>
  <Override PartName="/ppt/tags/tag517.xml" ContentType="application/vnd.openxmlformats-officedocument.presentationml.tags+xml"/>
  <Override PartName="/ppt/tags/tag518.xml" ContentType="application/vnd.openxmlformats-officedocument.presentationml.tags+xml"/>
  <Override PartName="/ppt/tags/tag519.xml" ContentType="application/vnd.openxmlformats-officedocument.presentationml.tags+xml"/>
  <Override PartName="/ppt/tags/tag520.xml" ContentType="application/vnd.openxmlformats-officedocument.presentationml.tags+xml"/>
  <Override PartName="/ppt/tags/tag521.xml" ContentType="application/vnd.openxmlformats-officedocument.presentationml.tags+xml"/>
  <Override PartName="/ppt/tags/tag522.xml" ContentType="application/vnd.openxmlformats-officedocument.presentationml.tags+xml"/>
  <Override PartName="/ppt/tags/tag523.xml" ContentType="application/vnd.openxmlformats-officedocument.presentationml.tags+xml"/>
  <Override PartName="/ppt/tags/tag524.xml" ContentType="application/vnd.openxmlformats-officedocument.presentationml.tags+xml"/>
  <Override PartName="/ppt/tags/tag525.xml" ContentType="application/vnd.openxmlformats-officedocument.presentationml.tags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theme/theme21.xml" ContentType="application/vnd.openxmlformats-officedocument.theme+xml"/>
  <Override PartName="/ppt/tags/tag526.xml" ContentType="application/vnd.openxmlformats-officedocument.presentationml.tags+xml"/>
  <Override PartName="/ppt/tags/tag527.xml" ContentType="application/vnd.openxmlformats-officedocument.presentationml.tags+xml"/>
  <Override PartName="/ppt/tags/tag528.xml" ContentType="application/vnd.openxmlformats-officedocument.presentationml.tags+xml"/>
  <Override PartName="/ppt/tags/tag529.xml" ContentType="application/vnd.openxmlformats-officedocument.presentationml.tags+xml"/>
  <Override PartName="/ppt/tags/tag530.xml" ContentType="application/vnd.openxmlformats-officedocument.presentationml.tags+xml"/>
  <Override PartName="/ppt/tags/tag531.xml" ContentType="application/vnd.openxmlformats-officedocument.presentationml.tags+xml"/>
  <Override PartName="/ppt/tags/tag532.xml" ContentType="application/vnd.openxmlformats-officedocument.presentationml.tags+xml"/>
  <Override PartName="/ppt/tags/tag533.xml" ContentType="application/vnd.openxmlformats-officedocument.presentationml.tags+xml"/>
  <Override PartName="/ppt/tags/tag534.xml" ContentType="application/vnd.openxmlformats-officedocument.presentationml.tags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theme/theme22.xml" ContentType="application/vnd.openxmlformats-officedocument.theme+xml"/>
  <Override PartName="/ppt/tags/tag535.xml" ContentType="application/vnd.openxmlformats-officedocument.presentationml.tags+xml"/>
  <Override PartName="/ppt/tags/tag536.xml" ContentType="application/vnd.openxmlformats-officedocument.presentationml.tags+xml"/>
  <Override PartName="/ppt/tags/tag537.xml" ContentType="application/vnd.openxmlformats-officedocument.presentationml.tags+xml"/>
  <Override PartName="/ppt/tags/tag538.xml" ContentType="application/vnd.openxmlformats-officedocument.presentationml.tags+xml"/>
  <Override PartName="/ppt/tags/tag539.xml" ContentType="application/vnd.openxmlformats-officedocument.presentationml.tags+xml"/>
  <Override PartName="/ppt/tags/tag540.xml" ContentType="application/vnd.openxmlformats-officedocument.presentationml.tags+xml"/>
  <Override PartName="/ppt/tags/tag541.xml" ContentType="application/vnd.openxmlformats-officedocument.presentationml.tags+xml"/>
  <Override PartName="/ppt/tags/tag542.xml" ContentType="application/vnd.openxmlformats-officedocument.presentationml.tags+xml"/>
  <Override PartName="/ppt/tags/tag543.xml" ContentType="application/vnd.openxmlformats-officedocument.presentationml.tags+xml"/>
  <Override PartName="/ppt/tags/tag544.xml" ContentType="application/vnd.openxmlformats-officedocument.presentationml.tags+xml"/>
  <Override PartName="/ppt/theme/theme23.xml" ContentType="application/vnd.openxmlformats-officedocument.theme+xml"/>
  <Override PartName="/ppt/theme/theme2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trictFirstAndLastChars="0" saveSubsetFonts="1">
  <p:sldMasterIdLst>
    <p:sldMasterId id="2147483648" r:id="rId1"/>
    <p:sldMasterId id="2147483680" r:id="rId2"/>
    <p:sldMasterId id="2147483686" r:id="rId3"/>
    <p:sldMasterId id="2147483690" r:id="rId4"/>
    <p:sldMasterId id="2147483695" r:id="rId5"/>
    <p:sldMasterId id="2147483700" r:id="rId6"/>
    <p:sldMasterId id="2147483707" r:id="rId7"/>
    <p:sldMasterId id="2147483714" r:id="rId8"/>
    <p:sldMasterId id="2147483742" r:id="rId9"/>
    <p:sldMasterId id="2147483748" r:id="rId10"/>
    <p:sldMasterId id="2147483754" r:id="rId11"/>
    <p:sldMasterId id="2147483760" r:id="rId12"/>
    <p:sldMasterId id="2147483772" r:id="rId13"/>
    <p:sldMasterId id="2147483784" r:id="rId14"/>
    <p:sldMasterId id="2147483796" r:id="rId15"/>
    <p:sldMasterId id="2147483800" r:id="rId16"/>
    <p:sldMasterId id="2147483804" r:id="rId17"/>
    <p:sldMasterId id="2147483816" r:id="rId18"/>
    <p:sldMasterId id="2147483828" r:id="rId19"/>
    <p:sldMasterId id="2147483832" r:id="rId20"/>
    <p:sldMasterId id="2147483844" r:id="rId21"/>
    <p:sldMasterId id="2147483856" r:id="rId22"/>
  </p:sldMasterIdLst>
  <p:notesMasterIdLst>
    <p:notesMasterId r:id="rId41"/>
  </p:notesMasterIdLst>
  <p:handoutMasterIdLst>
    <p:handoutMasterId r:id="rId42"/>
  </p:handoutMasterIdLst>
  <p:sldIdLst>
    <p:sldId id="486" r:id="rId23"/>
    <p:sldId id="487" r:id="rId24"/>
    <p:sldId id="488" r:id="rId25"/>
    <p:sldId id="489" r:id="rId26"/>
    <p:sldId id="490" r:id="rId27"/>
    <p:sldId id="491" r:id="rId28"/>
    <p:sldId id="493" r:id="rId29"/>
    <p:sldId id="495" r:id="rId30"/>
    <p:sldId id="502" r:id="rId31"/>
    <p:sldId id="508" r:id="rId32"/>
    <p:sldId id="496" r:id="rId33"/>
    <p:sldId id="501" r:id="rId34"/>
    <p:sldId id="500" r:id="rId35"/>
    <p:sldId id="503" r:id="rId36"/>
    <p:sldId id="504" r:id="rId37"/>
    <p:sldId id="506" r:id="rId38"/>
    <p:sldId id="505" r:id="rId39"/>
    <p:sldId id="507" r:id="rId40"/>
  </p:sldIdLst>
  <p:sldSz cx="8961438" cy="6721475"/>
  <p:notesSz cx="6784975" cy="9856788"/>
  <p:custDataLst>
    <p:tags r:id="rId43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+mn-ea"/>
        <a:cs typeface="+mn-cs"/>
      </a:defRPr>
    </a:lvl1pPr>
    <a:lvl2pPr marL="453539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+mn-ea"/>
        <a:cs typeface="+mn-cs"/>
      </a:defRPr>
    </a:lvl2pPr>
    <a:lvl3pPr marL="907162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+mn-ea"/>
        <a:cs typeface="+mn-cs"/>
      </a:defRPr>
    </a:lvl3pPr>
    <a:lvl4pPr marL="1360750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+mn-ea"/>
        <a:cs typeface="+mn-cs"/>
      </a:defRPr>
    </a:lvl4pPr>
    <a:lvl5pPr marL="1814333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+mn-ea"/>
        <a:cs typeface="+mn-cs"/>
      </a:defRPr>
    </a:lvl5pPr>
    <a:lvl6pPr marL="2267918" algn="l" defTabSz="907162" rtl="0" eaLnBrk="1" latinLnBrk="0" hangingPunct="1">
      <a:defRPr sz="1600" kern="1200">
        <a:solidFill>
          <a:schemeClr val="tx1"/>
        </a:solidFill>
        <a:latin typeface="Arial" charset="0"/>
        <a:ea typeface="+mn-ea"/>
        <a:cs typeface="+mn-cs"/>
      </a:defRPr>
    </a:lvl6pPr>
    <a:lvl7pPr marL="2721500" algn="l" defTabSz="907162" rtl="0" eaLnBrk="1" latinLnBrk="0" hangingPunct="1">
      <a:defRPr sz="1600" kern="1200">
        <a:solidFill>
          <a:schemeClr val="tx1"/>
        </a:solidFill>
        <a:latin typeface="Arial" charset="0"/>
        <a:ea typeface="+mn-ea"/>
        <a:cs typeface="+mn-cs"/>
      </a:defRPr>
    </a:lvl7pPr>
    <a:lvl8pPr marL="3175086" algn="l" defTabSz="907162" rtl="0" eaLnBrk="1" latinLnBrk="0" hangingPunct="1">
      <a:defRPr sz="1600" kern="1200">
        <a:solidFill>
          <a:schemeClr val="tx1"/>
        </a:solidFill>
        <a:latin typeface="Arial" charset="0"/>
        <a:ea typeface="+mn-ea"/>
        <a:cs typeface="+mn-cs"/>
      </a:defRPr>
    </a:lvl8pPr>
    <a:lvl9pPr marL="3628674" algn="l" defTabSz="907162" rtl="0" eaLnBrk="1" latinLnBrk="0" hangingPunct="1">
      <a:defRPr sz="1600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49">
          <p15:clr>
            <a:srgbClr val="A4A3A4"/>
          </p15:clr>
        </p15:guide>
        <p15:guide id="2" pos="564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3105">
          <p15:clr>
            <a:srgbClr val="A4A3A4"/>
          </p15:clr>
        </p15:guide>
        <p15:guide id="2" pos="2137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ED264"/>
    <a:srgbClr val="049536"/>
    <a:srgbClr val="C7E4A4"/>
    <a:srgbClr val="BEE197"/>
    <a:srgbClr val="969696"/>
    <a:srgbClr val="A5A5A5"/>
    <a:srgbClr val="AAAAAA"/>
    <a:srgbClr val="A0A0A0"/>
    <a:srgbClr val="BFE098"/>
    <a:srgbClr val="B8DE8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1E4AEA4-8DFA-4A89-87EB-49C32662AFE0}" styleName="Средний стиль 2 - акцент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Светлый стиль 1 - акцент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F1AB2-1976-4502-BF36-3FF5EA218861}" styleName="Средний стиль 4 - акцент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F5AB1C69-6EDB-4FF4-983F-18BD219EF322}" styleName="Средний стиль 2 - акцент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269D01E-BC32-4049-B463-5C60D7B0CCD2}" styleName="Стиль из темы 2 - акцент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72833802-FEF1-4C79-8D5D-14CF1EAF98D9}" styleName="Светлый стиль 2 - акцент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E8034E78-7F5D-4C2E-B375-FC64B27BC917}" styleName="Темный стиль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D083AE6-46FA-4A59-8FB0-9F97EB10719F}" styleName="Светлый стиль 3 - акцент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4B1156A-380E-4F78-BDF5-A606A8083BF9}" styleName="Средний стиль 4 - акцент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17292A2E-F333-43FB-9621-5CBBE7FDCDCB}" styleName="Светлый стиль 2 - акцент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819" autoAdjust="0"/>
    <p:restoredTop sz="91223" autoAdjust="0"/>
  </p:normalViewPr>
  <p:slideViewPr>
    <p:cSldViewPr snapToGrid="0" snapToObjects="1">
      <p:cViewPr varScale="1">
        <p:scale>
          <a:sx n="59" d="100"/>
          <a:sy n="59" d="100"/>
        </p:scale>
        <p:origin x="-84" y="-396"/>
      </p:cViewPr>
      <p:guideLst>
        <p:guide orient="horz" pos="49"/>
        <p:guide pos="5644"/>
      </p:guideLst>
    </p:cSldViewPr>
  </p:slideViewPr>
  <p:outlineViewPr>
    <p:cViewPr>
      <p:scale>
        <a:sx n="33" d="100"/>
        <a:sy n="33" d="100"/>
      </p:scale>
      <p:origin x="6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942"/>
    </p:cViewPr>
  </p:sorterViewPr>
  <p:notesViewPr>
    <p:cSldViewPr snapToGrid="0" snapToObjects="1">
      <p:cViewPr varScale="1">
        <p:scale>
          <a:sx n="49" d="100"/>
          <a:sy n="49" d="100"/>
        </p:scale>
        <p:origin x="-2658" y="-102"/>
      </p:cViewPr>
      <p:guideLst>
        <p:guide orient="horz" pos="3105"/>
        <p:guide pos="2137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Master" Target="slideMasters/slideMaster13.xml"/><Relationship Id="rId18" Type="http://schemas.openxmlformats.org/officeDocument/2006/relationships/slideMaster" Target="slideMasters/slideMaster18.xml"/><Relationship Id="rId26" Type="http://schemas.openxmlformats.org/officeDocument/2006/relationships/slide" Target="slides/slide4.xml"/><Relationship Id="rId39" Type="http://schemas.openxmlformats.org/officeDocument/2006/relationships/slide" Target="slides/slide17.xml"/><Relationship Id="rId3" Type="http://schemas.openxmlformats.org/officeDocument/2006/relationships/slideMaster" Target="slideMasters/slideMaster3.xml"/><Relationship Id="rId21" Type="http://schemas.openxmlformats.org/officeDocument/2006/relationships/slideMaster" Target="slideMasters/slideMaster21.xml"/><Relationship Id="rId34" Type="http://schemas.openxmlformats.org/officeDocument/2006/relationships/slide" Target="slides/slide12.xml"/><Relationship Id="rId42" Type="http://schemas.openxmlformats.org/officeDocument/2006/relationships/handoutMaster" Target="handoutMasters/handoutMaster1.xml"/><Relationship Id="rId47" Type="http://schemas.openxmlformats.org/officeDocument/2006/relationships/tableStyles" Target="tableStyles.xml"/><Relationship Id="rId7" Type="http://schemas.openxmlformats.org/officeDocument/2006/relationships/slideMaster" Target="slideMasters/slideMaster7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25" Type="http://schemas.openxmlformats.org/officeDocument/2006/relationships/slide" Target="slides/slide3.xml"/><Relationship Id="rId33" Type="http://schemas.openxmlformats.org/officeDocument/2006/relationships/slide" Target="slides/slide11.xml"/><Relationship Id="rId38" Type="http://schemas.openxmlformats.org/officeDocument/2006/relationships/slide" Target="slides/slide16.xml"/><Relationship Id="rId46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Master" Target="slideMasters/slideMaster16.xml"/><Relationship Id="rId20" Type="http://schemas.openxmlformats.org/officeDocument/2006/relationships/slideMaster" Target="slideMasters/slideMaster20.xml"/><Relationship Id="rId29" Type="http://schemas.openxmlformats.org/officeDocument/2006/relationships/slide" Target="slides/slide7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2.xml"/><Relationship Id="rId32" Type="http://schemas.openxmlformats.org/officeDocument/2006/relationships/slide" Target="slides/slide10.xml"/><Relationship Id="rId37" Type="http://schemas.openxmlformats.org/officeDocument/2006/relationships/slide" Target="slides/slide15.xml"/><Relationship Id="rId40" Type="http://schemas.openxmlformats.org/officeDocument/2006/relationships/slide" Target="slides/slide18.xml"/><Relationship Id="rId45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Master" Target="slideMasters/slideMaster15.xml"/><Relationship Id="rId23" Type="http://schemas.openxmlformats.org/officeDocument/2006/relationships/slide" Target="slides/slide1.xml"/><Relationship Id="rId28" Type="http://schemas.openxmlformats.org/officeDocument/2006/relationships/slide" Target="slides/slide6.xml"/><Relationship Id="rId36" Type="http://schemas.openxmlformats.org/officeDocument/2006/relationships/slide" Target="slides/slide14.xml"/><Relationship Id="rId10" Type="http://schemas.openxmlformats.org/officeDocument/2006/relationships/slideMaster" Target="slideMasters/slideMaster10.xml"/><Relationship Id="rId19" Type="http://schemas.openxmlformats.org/officeDocument/2006/relationships/slideMaster" Target="slideMasters/slideMaster19.xml"/><Relationship Id="rId31" Type="http://schemas.openxmlformats.org/officeDocument/2006/relationships/slide" Target="slides/slide9.xml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Master" Target="slideMasters/slideMaster14.xml"/><Relationship Id="rId22" Type="http://schemas.openxmlformats.org/officeDocument/2006/relationships/slideMaster" Target="slideMasters/slideMaster22.xml"/><Relationship Id="rId27" Type="http://schemas.openxmlformats.org/officeDocument/2006/relationships/slide" Target="slides/slide5.xml"/><Relationship Id="rId30" Type="http://schemas.openxmlformats.org/officeDocument/2006/relationships/slide" Target="slides/slide8.xml"/><Relationship Id="rId35" Type="http://schemas.openxmlformats.org/officeDocument/2006/relationships/slide" Target="slides/slide13.xml"/><Relationship Id="rId43" Type="http://schemas.openxmlformats.org/officeDocument/2006/relationships/tags" Target="tags/tag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drawings/_rels/vmlDrawing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drawings/_rels/vmlDrawing3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3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591562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504825" y="617538"/>
            <a:ext cx="5781675" cy="4337050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5123" name="Rectangle 3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549443" y="5296446"/>
            <a:ext cx="5781923" cy="12311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ru-RU" noProof="0" dirty="0" err="1" smtClean="0"/>
              <a:t>Click</a:t>
            </a:r>
            <a:r>
              <a:rPr lang="ru-RU" noProof="0" dirty="0" smtClean="0"/>
              <a:t> </a:t>
            </a:r>
            <a:r>
              <a:rPr lang="ru-RU" noProof="0" dirty="0" err="1" smtClean="0"/>
              <a:t>to</a:t>
            </a:r>
            <a:r>
              <a:rPr lang="ru-RU" noProof="0" dirty="0" smtClean="0"/>
              <a:t> </a:t>
            </a:r>
            <a:r>
              <a:rPr lang="ru-RU" noProof="0" dirty="0" err="1" smtClean="0"/>
              <a:t>edit</a:t>
            </a:r>
            <a:r>
              <a:rPr lang="ru-RU" noProof="0" dirty="0" smtClean="0"/>
              <a:t> </a:t>
            </a:r>
            <a:r>
              <a:rPr lang="ru-RU" noProof="0" dirty="0" err="1" smtClean="0"/>
              <a:t>Master</a:t>
            </a:r>
            <a:r>
              <a:rPr lang="ru-RU" noProof="0" dirty="0" smtClean="0"/>
              <a:t> </a:t>
            </a:r>
            <a:r>
              <a:rPr lang="ru-RU" noProof="0" dirty="0" err="1" smtClean="0"/>
              <a:t>text</a:t>
            </a:r>
            <a:r>
              <a:rPr lang="ru-RU" noProof="0" dirty="0" smtClean="0"/>
              <a:t> </a:t>
            </a:r>
            <a:r>
              <a:rPr lang="ru-RU" noProof="0" dirty="0" err="1" smtClean="0"/>
              <a:t>styles</a:t>
            </a:r>
            <a:endParaRPr lang="ru-RU" noProof="0" dirty="0" smtClean="0"/>
          </a:p>
          <a:p>
            <a:pPr lvl="1"/>
            <a:r>
              <a:rPr lang="ru-RU" noProof="0" dirty="0" err="1" smtClean="0"/>
              <a:t>Second</a:t>
            </a:r>
            <a:r>
              <a:rPr lang="ru-RU" noProof="0" dirty="0" smtClean="0"/>
              <a:t> </a:t>
            </a:r>
            <a:r>
              <a:rPr lang="ru-RU" noProof="0" dirty="0" err="1" smtClean="0"/>
              <a:t>level</a:t>
            </a:r>
            <a:endParaRPr lang="ru-RU" noProof="0" dirty="0" smtClean="0"/>
          </a:p>
          <a:p>
            <a:pPr lvl="2"/>
            <a:r>
              <a:rPr lang="ru-RU" noProof="0" dirty="0" err="1" smtClean="0"/>
              <a:t>Third</a:t>
            </a:r>
            <a:r>
              <a:rPr lang="ru-RU" noProof="0" dirty="0" smtClean="0"/>
              <a:t> </a:t>
            </a:r>
            <a:r>
              <a:rPr lang="ru-RU" noProof="0" dirty="0" err="1" smtClean="0"/>
              <a:t>level</a:t>
            </a:r>
            <a:endParaRPr lang="ru-RU" noProof="0" dirty="0" smtClean="0"/>
          </a:p>
          <a:p>
            <a:pPr lvl="3"/>
            <a:r>
              <a:rPr lang="ru-RU" noProof="0" dirty="0" err="1" smtClean="0"/>
              <a:t>Fourth</a:t>
            </a:r>
            <a:r>
              <a:rPr lang="ru-RU" noProof="0" dirty="0" smtClean="0"/>
              <a:t> </a:t>
            </a:r>
            <a:r>
              <a:rPr lang="ru-RU" noProof="0" dirty="0" err="1" smtClean="0"/>
              <a:t>level</a:t>
            </a:r>
            <a:endParaRPr lang="ru-RU" noProof="0" dirty="0" smtClean="0"/>
          </a:p>
          <a:p>
            <a:pPr lvl="4"/>
            <a:r>
              <a:rPr lang="ru-RU" noProof="0" dirty="0" err="1" smtClean="0"/>
              <a:t>Fifth</a:t>
            </a:r>
            <a:r>
              <a:rPr lang="ru-RU" noProof="0" dirty="0" smtClean="0"/>
              <a:t> </a:t>
            </a:r>
            <a:r>
              <a:rPr lang="ru-RU" noProof="0" dirty="0" err="1" smtClean="0"/>
              <a:t>level</a:t>
            </a:r>
            <a:endParaRPr lang="ru-RU" noProof="0" dirty="0" smtClean="0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6055048" y="9478747"/>
            <a:ext cx="538261" cy="1837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>
            <a:lvl1pPr algn="r">
              <a:defRPr sz="1200"/>
            </a:lvl1pPr>
          </a:lstStyle>
          <a:p>
            <a:pPr>
              <a:defRPr/>
            </a:pPr>
            <a:fld id="{3C3A632B-FBDE-46D4-BF6F-6D14421E6342}" type="slidenum">
              <a:rPr lang="ru-RU" smtClean="0"/>
              <a:pPr>
                <a:defRPr/>
              </a:pPr>
              <a:t>‹#›</a:t>
            </a:fld>
            <a:endParaRPr lang="ru-RU" dirty="0"/>
          </a:p>
        </p:txBody>
      </p:sp>
      <p:sp>
        <p:nvSpPr>
          <p:cNvPr id="5128" name="doc id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6593243" y="109706"/>
            <a:ext cx="66" cy="1224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b" anchorCtr="0" compatLnSpc="1">
            <a:prstTxWarp prst="textNoShape">
              <a:avLst/>
            </a:prstTxWarp>
            <a:spAutoFit/>
          </a:bodyPr>
          <a:lstStyle>
            <a:lvl1pPr algn="r">
              <a:defRPr sz="800"/>
            </a:lvl1pPr>
          </a:lstStyle>
          <a:p>
            <a:pPr>
              <a:defRPr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0302559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888267" rtl="0" eaLnBrk="0" fontAlgn="base" hangingPunct="0">
      <a:spcBef>
        <a:spcPct val="0"/>
      </a:spcBef>
      <a:spcAft>
        <a:spcPct val="0"/>
      </a:spcAft>
      <a:buClr>
        <a:schemeClr val="tx2"/>
      </a:buClr>
      <a:defRPr sz="1600" kern="1200">
        <a:solidFill>
          <a:schemeClr val="tx1"/>
        </a:solidFill>
        <a:latin typeface="Arial" charset="0"/>
        <a:ea typeface="+mn-ea"/>
        <a:cs typeface="+mn-cs"/>
      </a:defRPr>
    </a:lvl1pPr>
    <a:lvl2pPr marL="116549" indent="-114971" algn="l" defTabSz="888267" rtl="0" eaLnBrk="0" fontAlgn="base" hangingPunct="0">
      <a:spcBef>
        <a:spcPct val="0"/>
      </a:spcBef>
      <a:spcAft>
        <a:spcPct val="0"/>
      </a:spcAft>
      <a:buClr>
        <a:schemeClr val="tx2"/>
      </a:buClr>
      <a:buSzPct val="120000"/>
      <a:buFont typeface="Arial" charset="0"/>
      <a:buChar char="▪"/>
      <a:defRPr sz="1600" kern="1200">
        <a:solidFill>
          <a:schemeClr val="tx1"/>
        </a:solidFill>
        <a:latin typeface="Arial" charset="0"/>
        <a:ea typeface="+mn-ea"/>
        <a:cs typeface="+mn-cs"/>
      </a:defRPr>
    </a:lvl2pPr>
    <a:lvl3pPr marL="297667" indent="-179544" algn="l" defTabSz="888267" rtl="0" eaLnBrk="0" fontAlgn="base" hangingPunct="0">
      <a:spcBef>
        <a:spcPct val="0"/>
      </a:spcBef>
      <a:spcAft>
        <a:spcPct val="0"/>
      </a:spcAft>
      <a:buClr>
        <a:schemeClr val="tx2"/>
      </a:buClr>
      <a:buSzPct val="120000"/>
      <a:buFont typeface="Arial" charset="0"/>
      <a:buChar char="–"/>
      <a:defRPr sz="1600" kern="1200">
        <a:solidFill>
          <a:schemeClr val="tx1"/>
        </a:solidFill>
        <a:latin typeface="Arial" charset="0"/>
        <a:ea typeface="+mn-ea"/>
        <a:cs typeface="+mn-cs"/>
      </a:defRPr>
    </a:lvl3pPr>
    <a:lvl4pPr marL="423660" indent="-124423" algn="l" defTabSz="888267" rtl="0" eaLnBrk="0" fontAlgn="base" hangingPunct="0">
      <a:spcBef>
        <a:spcPct val="0"/>
      </a:spcBef>
      <a:spcAft>
        <a:spcPct val="0"/>
      </a:spcAft>
      <a:buClr>
        <a:schemeClr val="tx2"/>
      </a:buClr>
      <a:buFont typeface="Arial" charset="0"/>
      <a:buChar char="▫"/>
      <a:defRPr sz="1600" kern="1200">
        <a:solidFill>
          <a:schemeClr val="tx1"/>
        </a:solidFill>
        <a:latin typeface="Arial" charset="0"/>
        <a:ea typeface="+mn-ea"/>
        <a:cs typeface="+mn-cs"/>
      </a:defRPr>
    </a:lvl4pPr>
    <a:lvl5pPr marL="538629" indent="-113390" algn="l" defTabSz="888267" rtl="0" eaLnBrk="0" fontAlgn="base" hangingPunct="0">
      <a:spcBef>
        <a:spcPct val="0"/>
      </a:spcBef>
      <a:spcAft>
        <a:spcPct val="0"/>
      </a:spcAft>
      <a:buClr>
        <a:schemeClr val="tx2"/>
      </a:buClr>
      <a:buSzPct val="89000"/>
      <a:buFont typeface="Arial" charset="0"/>
      <a:buChar char="-"/>
      <a:defRPr sz="1600" kern="1200">
        <a:solidFill>
          <a:schemeClr val="tx1"/>
        </a:solidFill>
        <a:latin typeface="Arial" charset="0"/>
        <a:ea typeface="+mn-ea"/>
        <a:cs typeface="+mn-cs"/>
      </a:defRPr>
    </a:lvl5pPr>
    <a:lvl6pPr marL="2267918" algn="l" defTabSz="90716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21500" algn="l" defTabSz="90716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75086" algn="l" defTabSz="90716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28674" algn="l" defTabSz="90716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.xml"/></Relationships>
</file>

<file path=ppt/slideLayouts/_rels/slideLayout100.xml.rels><?xml version="1.0" encoding="UTF-8" standalone="yes"?>
<Relationships xmlns="http://schemas.openxmlformats.org/package/2006/relationships"><Relationship Id="rId8" Type="http://schemas.openxmlformats.org/officeDocument/2006/relationships/tags" Target="../tags/tag447.xml"/><Relationship Id="rId13" Type="http://schemas.openxmlformats.org/officeDocument/2006/relationships/slideMaster" Target="../slideMasters/slideMaster15.xml"/><Relationship Id="rId3" Type="http://schemas.openxmlformats.org/officeDocument/2006/relationships/tags" Target="../tags/tag442.xml"/><Relationship Id="rId7" Type="http://schemas.openxmlformats.org/officeDocument/2006/relationships/tags" Target="../tags/tag446.xml"/><Relationship Id="rId12" Type="http://schemas.openxmlformats.org/officeDocument/2006/relationships/tags" Target="../tags/tag451.xml"/><Relationship Id="rId17" Type="http://schemas.openxmlformats.org/officeDocument/2006/relationships/image" Target="../media/image2.emf"/><Relationship Id="rId2" Type="http://schemas.openxmlformats.org/officeDocument/2006/relationships/tags" Target="../tags/tag441.xml"/><Relationship Id="rId16" Type="http://schemas.openxmlformats.org/officeDocument/2006/relationships/image" Target="../media/image20.jpeg"/><Relationship Id="rId1" Type="http://schemas.openxmlformats.org/officeDocument/2006/relationships/vmlDrawing" Target="../drawings/vmlDrawing30.vml"/><Relationship Id="rId6" Type="http://schemas.openxmlformats.org/officeDocument/2006/relationships/tags" Target="../tags/tag445.xml"/><Relationship Id="rId11" Type="http://schemas.openxmlformats.org/officeDocument/2006/relationships/tags" Target="../tags/tag450.xml"/><Relationship Id="rId5" Type="http://schemas.openxmlformats.org/officeDocument/2006/relationships/tags" Target="../tags/tag444.xml"/><Relationship Id="rId15" Type="http://schemas.openxmlformats.org/officeDocument/2006/relationships/image" Target="../media/image18.emf"/><Relationship Id="rId10" Type="http://schemas.openxmlformats.org/officeDocument/2006/relationships/tags" Target="../tags/tag449.xml"/><Relationship Id="rId4" Type="http://schemas.openxmlformats.org/officeDocument/2006/relationships/tags" Target="../tags/tag443.xml"/><Relationship Id="rId9" Type="http://schemas.openxmlformats.org/officeDocument/2006/relationships/tags" Target="../tags/tag448.xml"/><Relationship Id="rId14" Type="http://schemas.openxmlformats.org/officeDocument/2006/relationships/oleObject" Target="../embeddings/oleObject30.bin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Master" Target="../slideMasters/slideMaster15.xml"/><Relationship Id="rId1" Type="http://schemas.openxmlformats.org/officeDocument/2006/relationships/tags" Target="../tags/tag452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03.xml.rels><?xml version="1.0" encoding="UTF-8" standalone="yes"?>
<Relationships xmlns="http://schemas.openxmlformats.org/package/2006/relationships"><Relationship Id="rId8" Type="http://schemas.openxmlformats.org/officeDocument/2006/relationships/tags" Target="../tags/tag475.xml"/><Relationship Id="rId13" Type="http://schemas.openxmlformats.org/officeDocument/2006/relationships/slideMaster" Target="../slideMasters/slideMaster16.xml"/><Relationship Id="rId3" Type="http://schemas.openxmlformats.org/officeDocument/2006/relationships/tags" Target="../tags/tag470.xml"/><Relationship Id="rId7" Type="http://schemas.openxmlformats.org/officeDocument/2006/relationships/tags" Target="../tags/tag474.xml"/><Relationship Id="rId12" Type="http://schemas.openxmlformats.org/officeDocument/2006/relationships/tags" Target="../tags/tag479.xml"/><Relationship Id="rId17" Type="http://schemas.openxmlformats.org/officeDocument/2006/relationships/image" Target="../media/image2.emf"/><Relationship Id="rId2" Type="http://schemas.openxmlformats.org/officeDocument/2006/relationships/tags" Target="../tags/tag469.xml"/><Relationship Id="rId16" Type="http://schemas.openxmlformats.org/officeDocument/2006/relationships/image" Target="../media/image20.jpeg"/><Relationship Id="rId1" Type="http://schemas.openxmlformats.org/officeDocument/2006/relationships/vmlDrawing" Target="../drawings/vmlDrawing32.vml"/><Relationship Id="rId6" Type="http://schemas.openxmlformats.org/officeDocument/2006/relationships/tags" Target="../tags/tag473.xml"/><Relationship Id="rId11" Type="http://schemas.openxmlformats.org/officeDocument/2006/relationships/tags" Target="../tags/tag478.xml"/><Relationship Id="rId5" Type="http://schemas.openxmlformats.org/officeDocument/2006/relationships/tags" Target="../tags/tag472.xml"/><Relationship Id="rId15" Type="http://schemas.openxmlformats.org/officeDocument/2006/relationships/image" Target="../media/image18.emf"/><Relationship Id="rId10" Type="http://schemas.openxmlformats.org/officeDocument/2006/relationships/tags" Target="../tags/tag477.xml"/><Relationship Id="rId4" Type="http://schemas.openxmlformats.org/officeDocument/2006/relationships/tags" Target="../tags/tag471.xml"/><Relationship Id="rId9" Type="http://schemas.openxmlformats.org/officeDocument/2006/relationships/tags" Target="../tags/tag476.xml"/><Relationship Id="rId14" Type="http://schemas.openxmlformats.org/officeDocument/2006/relationships/oleObject" Target="../embeddings/oleObject32.bin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Master" Target="../slideMasters/slideMaster16.xml"/><Relationship Id="rId1" Type="http://schemas.openxmlformats.org/officeDocument/2006/relationships/tags" Target="../tags/tag480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7.xml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7.xml"/><Relationship Id="rId4" Type="http://schemas.openxmlformats.org/officeDocument/2006/relationships/image" Target="../media/image8.png"/></Relationships>
</file>

<file path=ppt/slideLayouts/_rels/slideLayout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7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tags" Target="../tags/tag33.xml"/><Relationship Id="rId13" Type="http://schemas.openxmlformats.org/officeDocument/2006/relationships/image" Target="../media/image18.emf"/><Relationship Id="rId3" Type="http://schemas.openxmlformats.org/officeDocument/2006/relationships/tags" Target="../tags/tag28.xml"/><Relationship Id="rId7" Type="http://schemas.openxmlformats.org/officeDocument/2006/relationships/tags" Target="../tags/tag32.xml"/><Relationship Id="rId12" Type="http://schemas.openxmlformats.org/officeDocument/2006/relationships/oleObject" Target="../embeddings/oleObject2.bin"/><Relationship Id="rId2" Type="http://schemas.openxmlformats.org/officeDocument/2006/relationships/tags" Target="../tags/tag27.xml"/><Relationship Id="rId1" Type="http://schemas.openxmlformats.org/officeDocument/2006/relationships/vmlDrawing" Target="../drawings/vmlDrawing2.vml"/><Relationship Id="rId6" Type="http://schemas.openxmlformats.org/officeDocument/2006/relationships/tags" Target="../tags/tag31.xml"/><Relationship Id="rId11" Type="http://schemas.openxmlformats.org/officeDocument/2006/relationships/slideMaster" Target="../slideMasters/slideMaster2.xml"/><Relationship Id="rId5" Type="http://schemas.openxmlformats.org/officeDocument/2006/relationships/tags" Target="../tags/tag30.xml"/><Relationship Id="rId15" Type="http://schemas.openxmlformats.org/officeDocument/2006/relationships/image" Target="../media/image2.emf"/><Relationship Id="rId10" Type="http://schemas.openxmlformats.org/officeDocument/2006/relationships/tags" Target="../tags/tag35.xml"/><Relationship Id="rId4" Type="http://schemas.openxmlformats.org/officeDocument/2006/relationships/tags" Target="../tags/tag29.xml"/><Relationship Id="rId9" Type="http://schemas.openxmlformats.org/officeDocument/2006/relationships/tags" Target="../tags/tag34.xml"/><Relationship Id="rId14" Type="http://schemas.openxmlformats.org/officeDocument/2006/relationships/image" Target="../media/image19.jpeg"/></Relationships>
</file>

<file path=ppt/slideLayouts/_rels/slideLayout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7.xml"/></Relationships>
</file>

<file path=ppt/slideLayouts/_rels/slideLayout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7.xml"/></Relationships>
</file>

<file path=ppt/slideLayouts/_rels/slideLayout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Master" Target="../slideMasters/slideMaster17.xml"/><Relationship Id="rId1" Type="http://schemas.openxmlformats.org/officeDocument/2006/relationships/tags" Target="../tags/tag486.xml"/></Relationships>
</file>

<file path=ppt/slideLayouts/_rels/slideLayout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Master" Target="../slideMasters/slideMaster17.xml"/><Relationship Id="rId1" Type="http://schemas.openxmlformats.org/officeDocument/2006/relationships/tags" Target="../tags/tag487.xml"/></Relationships>
</file>

<file path=ppt/slideLayouts/_rels/slideLayout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Master" Target="../slideMasters/slideMaster17.xml"/><Relationship Id="rId1" Type="http://schemas.openxmlformats.org/officeDocument/2006/relationships/tags" Target="../tags/tag488.xml"/></Relationships>
</file>

<file path=ppt/slideLayouts/_rels/slideLayout11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7.xml"/><Relationship Id="rId1" Type="http://schemas.openxmlformats.org/officeDocument/2006/relationships/tags" Target="../tags/tag489.xml"/></Relationships>
</file>

<file path=ppt/slideLayouts/_rels/slideLayout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8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8.xml"/></Relationships>
</file>

<file path=ppt/slideLayouts/_rels/slideLayout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8.xml"/><Relationship Id="rId4" Type="http://schemas.openxmlformats.org/officeDocument/2006/relationships/image" Target="../media/image8.png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8.xml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tags" Target="../tags/tag42.xml"/><Relationship Id="rId13" Type="http://schemas.openxmlformats.org/officeDocument/2006/relationships/tags" Target="../tags/tag47.xml"/><Relationship Id="rId18" Type="http://schemas.openxmlformats.org/officeDocument/2006/relationships/oleObject" Target="../embeddings/oleObject3.bin"/><Relationship Id="rId3" Type="http://schemas.openxmlformats.org/officeDocument/2006/relationships/tags" Target="../tags/tag37.xml"/><Relationship Id="rId21" Type="http://schemas.openxmlformats.org/officeDocument/2006/relationships/image" Target="../media/image17.png"/><Relationship Id="rId7" Type="http://schemas.openxmlformats.org/officeDocument/2006/relationships/tags" Target="../tags/tag41.xml"/><Relationship Id="rId12" Type="http://schemas.openxmlformats.org/officeDocument/2006/relationships/tags" Target="../tags/tag46.xml"/><Relationship Id="rId17" Type="http://schemas.openxmlformats.org/officeDocument/2006/relationships/slideMaster" Target="../slideMasters/slideMaster2.xml"/><Relationship Id="rId2" Type="http://schemas.openxmlformats.org/officeDocument/2006/relationships/tags" Target="../tags/tag36.xml"/><Relationship Id="rId16" Type="http://schemas.openxmlformats.org/officeDocument/2006/relationships/tags" Target="../tags/tag50.xml"/><Relationship Id="rId20" Type="http://schemas.openxmlformats.org/officeDocument/2006/relationships/image" Target="../media/image16.png"/><Relationship Id="rId1" Type="http://schemas.openxmlformats.org/officeDocument/2006/relationships/vmlDrawing" Target="../drawings/vmlDrawing3.vml"/><Relationship Id="rId6" Type="http://schemas.openxmlformats.org/officeDocument/2006/relationships/tags" Target="../tags/tag40.xml"/><Relationship Id="rId11" Type="http://schemas.openxmlformats.org/officeDocument/2006/relationships/tags" Target="../tags/tag45.xml"/><Relationship Id="rId5" Type="http://schemas.openxmlformats.org/officeDocument/2006/relationships/tags" Target="../tags/tag39.xml"/><Relationship Id="rId15" Type="http://schemas.openxmlformats.org/officeDocument/2006/relationships/tags" Target="../tags/tag49.xml"/><Relationship Id="rId10" Type="http://schemas.openxmlformats.org/officeDocument/2006/relationships/tags" Target="../tags/tag44.xml"/><Relationship Id="rId19" Type="http://schemas.openxmlformats.org/officeDocument/2006/relationships/image" Target="../media/image15.emf"/><Relationship Id="rId4" Type="http://schemas.openxmlformats.org/officeDocument/2006/relationships/tags" Target="../tags/tag38.xml"/><Relationship Id="rId9" Type="http://schemas.openxmlformats.org/officeDocument/2006/relationships/tags" Target="../tags/tag43.xml"/><Relationship Id="rId14" Type="http://schemas.openxmlformats.org/officeDocument/2006/relationships/tags" Target="../tags/tag48.xml"/></Relationships>
</file>

<file path=ppt/slideLayouts/_rels/slideLayout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8.xml"/></Relationships>
</file>

<file path=ppt/slideLayouts/_rels/slideLayout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8.xml"/></Relationships>
</file>

<file path=ppt/slideLayouts/_rels/slideLayout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Master" Target="../slideMasters/slideMaster18.xml"/><Relationship Id="rId1" Type="http://schemas.openxmlformats.org/officeDocument/2006/relationships/tags" Target="../tags/tag495.xml"/></Relationships>
</file>

<file path=ppt/slideLayouts/_rels/slideLayout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Master" Target="../slideMasters/slideMaster18.xml"/><Relationship Id="rId1" Type="http://schemas.openxmlformats.org/officeDocument/2006/relationships/tags" Target="../tags/tag496.xml"/></Relationships>
</file>

<file path=ppt/slideLayouts/_rels/slideLayout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Master" Target="../slideMasters/slideMaster18.xml"/><Relationship Id="rId1" Type="http://schemas.openxmlformats.org/officeDocument/2006/relationships/tags" Target="../tags/tag497.xml"/></Relationships>
</file>

<file path=ppt/slideLayouts/_rels/slideLayout12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8.xml"/><Relationship Id="rId1" Type="http://schemas.openxmlformats.org/officeDocument/2006/relationships/tags" Target="../tags/tag498.xml"/></Relationships>
</file>

<file path=ppt/slideLayouts/_rels/slideLayout12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9.xml"/><Relationship Id="rId7" Type="http://schemas.openxmlformats.org/officeDocument/2006/relationships/image" Target="../media/image2.emf"/><Relationship Id="rId2" Type="http://schemas.openxmlformats.org/officeDocument/2006/relationships/tags" Target="../tags/tag515.xml"/><Relationship Id="rId1" Type="http://schemas.openxmlformats.org/officeDocument/2006/relationships/vmlDrawing" Target="../drawings/vmlDrawing34.vml"/><Relationship Id="rId6" Type="http://schemas.openxmlformats.org/officeDocument/2006/relationships/image" Target="../media/image19.jpeg"/><Relationship Id="rId5" Type="http://schemas.openxmlformats.org/officeDocument/2006/relationships/image" Target="../media/image18.emf"/><Relationship Id="rId4" Type="http://schemas.openxmlformats.org/officeDocument/2006/relationships/oleObject" Target="../embeddings/oleObject34.bin"/></Relationships>
</file>

<file path=ppt/slideLayouts/_rels/slideLayout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Master" Target="../slideMasters/slideMaster19.xml"/><Relationship Id="rId1" Type="http://schemas.openxmlformats.org/officeDocument/2006/relationships/tags" Target="../tags/tag516.xml"/></Relationships>
</file>

<file path=ppt/slideLayouts/_rels/slideLayout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0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0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0.xml"/><Relationship Id="rId4" Type="http://schemas.openxmlformats.org/officeDocument/2006/relationships/image" Target="../media/image8.png"/></Relationships>
</file>

<file path=ppt/slideLayouts/_rels/slideLayout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0.xml"/></Relationships>
</file>

<file path=ppt/slideLayouts/_rels/slideLayout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0.xml"/></Relationships>
</file>

<file path=ppt/slideLayouts/_rels/slideLayout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0.xml"/></Relationships>
</file>

<file path=ppt/slideLayouts/_rels/slideLayout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Master" Target="../slideMasters/slideMaster20.xml"/><Relationship Id="rId1" Type="http://schemas.openxmlformats.org/officeDocument/2006/relationships/tags" Target="../tags/tag522.xml"/></Relationships>
</file>

<file path=ppt/slideLayouts/_rels/slideLayout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Master" Target="../slideMasters/slideMaster20.xml"/><Relationship Id="rId1" Type="http://schemas.openxmlformats.org/officeDocument/2006/relationships/tags" Target="../tags/tag523.xml"/></Relationships>
</file>

<file path=ppt/slideLayouts/_rels/slideLayout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Master" Target="../slideMasters/slideMaster20.xml"/><Relationship Id="rId1" Type="http://schemas.openxmlformats.org/officeDocument/2006/relationships/tags" Target="../tags/tag524.xml"/></Relationships>
</file>

<file path=ppt/slideLayouts/_rels/slideLayout13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0.xml"/><Relationship Id="rId1" Type="http://schemas.openxmlformats.org/officeDocument/2006/relationships/tags" Target="../tags/tag525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1.xml"/></Relationships>
</file>

<file path=ppt/slideLayouts/_rels/slideLayout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1.xml"/><Relationship Id="rId4" Type="http://schemas.openxmlformats.org/officeDocument/2006/relationships/image" Target="../media/image8.png"/></Relationships>
</file>

<file path=ppt/slideLayouts/_rels/slideLayout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1.xml"/></Relationships>
</file>

<file path=ppt/slideLayouts/_rels/slideLayout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1.xml"/></Relationships>
</file>

<file path=ppt/slideLayouts/_rels/slideLayout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1.xml"/></Relationships>
</file>

<file path=ppt/slideLayouts/_rels/slideLayout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Master" Target="../slideMasters/slideMaster21.xml"/><Relationship Id="rId1" Type="http://schemas.openxmlformats.org/officeDocument/2006/relationships/tags" Target="../tags/tag531.xml"/></Relationships>
</file>

<file path=ppt/slideLayouts/_rels/slideLayout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Master" Target="../slideMasters/slideMaster21.xml"/><Relationship Id="rId1" Type="http://schemas.openxmlformats.org/officeDocument/2006/relationships/tags" Target="../tags/tag532.xml"/></Relationships>
</file>

<file path=ppt/slideLayouts/_rels/slideLayout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Master" Target="../slideMasters/slideMaster21.xml"/><Relationship Id="rId1" Type="http://schemas.openxmlformats.org/officeDocument/2006/relationships/tags" Target="../tags/tag533.xml"/></Relationships>
</file>

<file path=ppt/slideLayouts/_rels/slideLayout14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1.xml"/><Relationship Id="rId1" Type="http://schemas.openxmlformats.org/officeDocument/2006/relationships/tags" Target="../tags/tag534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2.xml"/></Relationships>
</file>

<file path=ppt/slideLayouts/_rels/slideLayout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2.xml"/><Relationship Id="rId4" Type="http://schemas.openxmlformats.org/officeDocument/2006/relationships/image" Target="../media/image8.png"/></Relationships>
</file>

<file path=ppt/slideLayouts/_rels/slideLayout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2.xml"/></Relationships>
</file>

<file path=ppt/slideLayouts/_rels/slideLayout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2.xml"/></Relationships>
</file>

<file path=ppt/slideLayouts/_rels/slideLayout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2.xml"/></Relationships>
</file>

<file path=ppt/slideLayouts/_rels/slideLayout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Master" Target="../slideMasters/slideMaster22.xml"/><Relationship Id="rId1" Type="http://schemas.openxmlformats.org/officeDocument/2006/relationships/tags" Target="../tags/tag540.xml"/></Relationships>
</file>

<file path=ppt/slideLayouts/_rels/slideLayout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Master" Target="../slideMasters/slideMaster22.xml"/><Relationship Id="rId1" Type="http://schemas.openxmlformats.org/officeDocument/2006/relationships/tags" Target="../tags/tag541.xml"/></Relationships>
</file>

<file path=ppt/slideLayouts/_rels/slideLayout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Master" Target="../slideMasters/slideMaster22.xml"/><Relationship Id="rId1" Type="http://schemas.openxmlformats.org/officeDocument/2006/relationships/tags" Target="../tags/tag542.xml"/></Relationships>
</file>

<file path=ppt/slideLayouts/_rels/slideLayout15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2.xml"/><Relationship Id="rId1" Type="http://schemas.openxmlformats.org/officeDocument/2006/relationships/tags" Target="../tags/tag543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51.xml"/></Relationships>
</file>

<file path=ppt/slideLayouts/_rels/slideLayout16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2.xml"/><Relationship Id="rId1" Type="http://schemas.openxmlformats.org/officeDocument/2006/relationships/tags" Target="../tags/tag544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52.xml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tags" Target="../tags/tag75.xml"/><Relationship Id="rId13" Type="http://schemas.openxmlformats.org/officeDocument/2006/relationships/slideMaster" Target="../slideMasters/slideMaster3.xml"/><Relationship Id="rId3" Type="http://schemas.openxmlformats.org/officeDocument/2006/relationships/tags" Target="../tags/tag70.xml"/><Relationship Id="rId7" Type="http://schemas.openxmlformats.org/officeDocument/2006/relationships/tags" Target="../tags/tag74.xml"/><Relationship Id="rId12" Type="http://schemas.openxmlformats.org/officeDocument/2006/relationships/tags" Target="../tags/tag79.xml"/><Relationship Id="rId17" Type="http://schemas.openxmlformats.org/officeDocument/2006/relationships/image" Target="../media/image2.emf"/><Relationship Id="rId2" Type="http://schemas.openxmlformats.org/officeDocument/2006/relationships/tags" Target="../tags/tag69.xml"/><Relationship Id="rId16" Type="http://schemas.openxmlformats.org/officeDocument/2006/relationships/image" Target="../media/image20.jpeg"/><Relationship Id="rId1" Type="http://schemas.openxmlformats.org/officeDocument/2006/relationships/vmlDrawing" Target="../drawings/vmlDrawing5.vml"/><Relationship Id="rId6" Type="http://schemas.openxmlformats.org/officeDocument/2006/relationships/tags" Target="../tags/tag73.xml"/><Relationship Id="rId11" Type="http://schemas.openxmlformats.org/officeDocument/2006/relationships/tags" Target="../tags/tag78.xml"/><Relationship Id="rId5" Type="http://schemas.openxmlformats.org/officeDocument/2006/relationships/tags" Target="../tags/tag72.xml"/><Relationship Id="rId15" Type="http://schemas.openxmlformats.org/officeDocument/2006/relationships/image" Target="../media/image18.emf"/><Relationship Id="rId10" Type="http://schemas.openxmlformats.org/officeDocument/2006/relationships/tags" Target="../tags/tag77.xml"/><Relationship Id="rId4" Type="http://schemas.openxmlformats.org/officeDocument/2006/relationships/tags" Target="../tags/tag71.xml"/><Relationship Id="rId9" Type="http://schemas.openxmlformats.org/officeDocument/2006/relationships/tags" Target="../tags/tag76.xml"/><Relationship Id="rId14" Type="http://schemas.openxmlformats.org/officeDocument/2006/relationships/oleObject" Target="../embeddings/oleObject5.bin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80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ags" Target="../tags/tag81.xml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tags" Target="../tags/tag104.xml"/><Relationship Id="rId13" Type="http://schemas.openxmlformats.org/officeDocument/2006/relationships/image" Target="../media/image18.emf"/><Relationship Id="rId3" Type="http://schemas.openxmlformats.org/officeDocument/2006/relationships/tags" Target="../tags/tag99.xml"/><Relationship Id="rId7" Type="http://schemas.openxmlformats.org/officeDocument/2006/relationships/tags" Target="../tags/tag103.xml"/><Relationship Id="rId12" Type="http://schemas.openxmlformats.org/officeDocument/2006/relationships/oleObject" Target="../embeddings/oleObject7.bin"/><Relationship Id="rId2" Type="http://schemas.openxmlformats.org/officeDocument/2006/relationships/tags" Target="../tags/tag98.xml"/><Relationship Id="rId1" Type="http://schemas.openxmlformats.org/officeDocument/2006/relationships/vmlDrawing" Target="../drawings/vmlDrawing7.vml"/><Relationship Id="rId6" Type="http://schemas.openxmlformats.org/officeDocument/2006/relationships/tags" Target="../tags/tag102.xml"/><Relationship Id="rId11" Type="http://schemas.openxmlformats.org/officeDocument/2006/relationships/slideMaster" Target="../slideMasters/slideMaster4.xml"/><Relationship Id="rId5" Type="http://schemas.openxmlformats.org/officeDocument/2006/relationships/tags" Target="../tags/tag101.xml"/><Relationship Id="rId15" Type="http://schemas.openxmlformats.org/officeDocument/2006/relationships/image" Target="../media/image2.emf"/><Relationship Id="rId10" Type="http://schemas.openxmlformats.org/officeDocument/2006/relationships/tags" Target="../tags/tag106.xml"/><Relationship Id="rId4" Type="http://schemas.openxmlformats.org/officeDocument/2006/relationships/tags" Target="../tags/tag100.xml"/><Relationship Id="rId9" Type="http://schemas.openxmlformats.org/officeDocument/2006/relationships/tags" Target="../tags/tag105.xml"/><Relationship Id="rId14" Type="http://schemas.openxmlformats.org/officeDocument/2006/relationships/image" Target="../media/image19.jpeg"/></Relationships>
</file>

<file path=ppt/slideLayouts/_rels/slideLayout23.xml.rels><?xml version="1.0" encoding="UTF-8" standalone="yes"?>
<Relationships xmlns="http://schemas.openxmlformats.org/package/2006/relationships"><Relationship Id="rId8" Type="http://schemas.openxmlformats.org/officeDocument/2006/relationships/tags" Target="../tags/tag113.xml"/><Relationship Id="rId13" Type="http://schemas.openxmlformats.org/officeDocument/2006/relationships/tags" Target="../tags/tag118.xml"/><Relationship Id="rId18" Type="http://schemas.openxmlformats.org/officeDocument/2006/relationships/oleObject" Target="../embeddings/oleObject8.bin"/><Relationship Id="rId3" Type="http://schemas.openxmlformats.org/officeDocument/2006/relationships/tags" Target="../tags/tag108.xml"/><Relationship Id="rId21" Type="http://schemas.openxmlformats.org/officeDocument/2006/relationships/image" Target="../media/image17.png"/><Relationship Id="rId7" Type="http://schemas.openxmlformats.org/officeDocument/2006/relationships/tags" Target="../tags/tag112.xml"/><Relationship Id="rId12" Type="http://schemas.openxmlformats.org/officeDocument/2006/relationships/tags" Target="../tags/tag117.xml"/><Relationship Id="rId17" Type="http://schemas.openxmlformats.org/officeDocument/2006/relationships/slideMaster" Target="../slideMasters/slideMaster4.xml"/><Relationship Id="rId2" Type="http://schemas.openxmlformats.org/officeDocument/2006/relationships/tags" Target="../tags/tag107.xml"/><Relationship Id="rId16" Type="http://schemas.openxmlformats.org/officeDocument/2006/relationships/tags" Target="../tags/tag121.xml"/><Relationship Id="rId20" Type="http://schemas.openxmlformats.org/officeDocument/2006/relationships/image" Target="../media/image16.png"/><Relationship Id="rId1" Type="http://schemas.openxmlformats.org/officeDocument/2006/relationships/vmlDrawing" Target="../drawings/vmlDrawing8.vml"/><Relationship Id="rId6" Type="http://schemas.openxmlformats.org/officeDocument/2006/relationships/tags" Target="../tags/tag111.xml"/><Relationship Id="rId11" Type="http://schemas.openxmlformats.org/officeDocument/2006/relationships/tags" Target="../tags/tag116.xml"/><Relationship Id="rId5" Type="http://schemas.openxmlformats.org/officeDocument/2006/relationships/tags" Target="../tags/tag110.xml"/><Relationship Id="rId15" Type="http://schemas.openxmlformats.org/officeDocument/2006/relationships/tags" Target="../tags/tag120.xml"/><Relationship Id="rId10" Type="http://schemas.openxmlformats.org/officeDocument/2006/relationships/tags" Target="../tags/tag115.xml"/><Relationship Id="rId19" Type="http://schemas.openxmlformats.org/officeDocument/2006/relationships/image" Target="../media/image15.emf"/><Relationship Id="rId4" Type="http://schemas.openxmlformats.org/officeDocument/2006/relationships/tags" Target="../tags/tag109.xml"/><Relationship Id="rId9" Type="http://schemas.openxmlformats.org/officeDocument/2006/relationships/tags" Target="../tags/tag114.xml"/><Relationship Id="rId14" Type="http://schemas.openxmlformats.org/officeDocument/2006/relationships/tags" Target="../tags/tag119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4.xml"/><Relationship Id="rId1" Type="http://schemas.openxmlformats.org/officeDocument/2006/relationships/tags" Target="../tags/tag12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123.xml"/></Relationships>
</file>

<file path=ppt/slideLayouts/_rels/slideLayout28.xml.rels><?xml version="1.0" encoding="UTF-8" standalone="yes"?>
<Relationships xmlns="http://schemas.openxmlformats.org/package/2006/relationships"><Relationship Id="rId8" Type="http://schemas.openxmlformats.org/officeDocument/2006/relationships/tags" Target="../tags/tag146.xml"/><Relationship Id="rId13" Type="http://schemas.openxmlformats.org/officeDocument/2006/relationships/slideMaster" Target="../slideMasters/slideMaster5.xml"/><Relationship Id="rId3" Type="http://schemas.openxmlformats.org/officeDocument/2006/relationships/tags" Target="../tags/tag141.xml"/><Relationship Id="rId7" Type="http://schemas.openxmlformats.org/officeDocument/2006/relationships/tags" Target="../tags/tag145.xml"/><Relationship Id="rId12" Type="http://schemas.openxmlformats.org/officeDocument/2006/relationships/tags" Target="../tags/tag150.xml"/><Relationship Id="rId17" Type="http://schemas.openxmlformats.org/officeDocument/2006/relationships/image" Target="../media/image2.emf"/><Relationship Id="rId2" Type="http://schemas.openxmlformats.org/officeDocument/2006/relationships/tags" Target="../tags/tag140.xml"/><Relationship Id="rId16" Type="http://schemas.openxmlformats.org/officeDocument/2006/relationships/image" Target="../media/image20.jpeg"/><Relationship Id="rId1" Type="http://schemas.openxmlformats.org/officeDocument/2006/relationships/vmlDrawing" Target="../drawings/vmlDrawing10.vml"/><Relationship Id="rId6" Type="http://schemas.openxmlformats.org/officeDocument/2006/relationships/tags" Target="../tags/tag144.xml"/><Relationship Id="rId11" Type="http://schemas.openxmlformats.org/officeDocument/2006/relationships/tags" Target="../tags/tag149.xml"/><Relationship Id="rId5" Type="http://schemas.openxmlformats.org/officeDocument/2006/relationships/tags" Target="../tags/tag143.xml"/><Relationship Id="rId15" Type="http://schemas.openxmlformats.org/officeDocument/2006/relationships/image" Target="../media/image18.emf"/><Relationship Id="rId10" Type="http://schemas.openxmlformats.org/officeDocument/2006/relationships/tags" Target="../tags/tag148.xml"/><Relationship Id="rId4" Type="http://schemas.openxmlformats.org/officeDocument/2006/relationships/tags" Target="../tags/tag142.xml"/><Relationship Id="rId9" Type="http://schemas.openxmlformats.org/officeDocument/2006/relationships/tags" Target="../tags/tag147.xml"/><Relationship Id="rId14" Type="http://schemas.openxmlformats.org/officeDocument/2006/relationships/oleObject" Target="../embeddings/oleObject10.bin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Master" Target="../slideMasters/slideMaster5.xml"/><Relationship Id="rId1" Type="http://schemas.openxmlformats.org/officeDocument/2006/relationships/tags" Target="../tags/tag15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5.xml"/><Relationship Id="rId1" Type="http://schemas.openxmlformats.org/officeDocument/2006/relationships/tags" Target="../tags/tag15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Master" Target="../slideMasters/slideMaster5.xml"/><Relationship Id="rId1" Type="http://schemas.openxmlformats.org/officeDocument/2006/relationships/tags" Target="../tags/tag153.xml"/></Relationships>
</file>

<file path=ppt/slideLayouts/_rels/slideLayout34.xml.rels><?xml version="1.0" encoding="UTF-8" standalone="yes"?>
<Relationships xmlns="http://schemas.openxmlformats.org/package/2006/relationships"><Relationship Id="rId8" Type="http://schemas.openxmlformats.org/officeDocument/2006/relationships/tags" Target="../tags/tag176.xml"/><Relationship Id="rId13" Type="http://schemas.openxmlformats.org/officeDocument/2006/relationships/image" Target="../media/image18.emf"/><Relationship Id="rId3" Type="http://schemas.openxmlformats.org/officeDocument/2006/relationships/tags" Target="../tags/tag171.xml"/><Relationship Id="rId7" Type="http://schemas.openxmlformats.org/officeDocument/2006/relationships/tags" Target="../tags/tag175.xml"/><Relationship Id="rId12" Type="http://schemas.openxmlformats.org/officeDocument/2006/relationships/oleObject" Target="../embeddings/oleObject12.bin"/><Relationship Id="rId2" Type="http://schemas.openxmlformats.org/officeDocument/2006/relationships/tags" Target="../tags/tag170.xml"/><Relationship Id="rId1" Type="http://schemas.openxmlformats.org/officeDocument/2006/relationships/vmlDrawing" Target="../drawings/vmlDrawing12.vml"/><Relationship Id="rId6" Type="http://schemas.openxmlformats.org/officeDocument/2006/relationships/tags" Target="../tags/tag174.xml"/><Relationship Id="rId11" Type="http://schemas.openxmlformats.org/officeDocument/2006/relationships/slideMaster" Target="../slideMasters/slideMaster6.xml"/><Relationship Id="rId5" Type="http://schemas.openxmlformats.org/officeDocument/2006/relationships/tags" Target="../tags/tag173.xml"/><Relationship Id="rId15" Type="http://schemas.openxmlformats.org/officeDocument/2006/relationships/image" Target="../media/image2.emf"/><Relationship Id="rId10" Type="http://schemas.openxmlformats.org/officeDocument/2006/relationships/tags" Target="../tags/tag178.xml"/><Relationship Id="rId4" Type="http://schemas.openxmlformats.org/officeDocument/2006/relationships/tags" Target="../tags/tag172.xml"/><Relationship Id="rId9" Type="http://schemas.openxmlformats.org/officeDocument/2006/relationships/tags" Target="../tags/tag177.xml"/><Relationship Id="rId14" Type="http://schemas.openxmlformats.org/officeDocument/2006/relationships/image" Target="../media/image19.jpeg"/></Relationships>
</file>

<file path=ppt/slideLayouts/_rels/slideLayout35.xml.rels><?xml version="1.0" encoding="UTF-8" standalone="yes"?>
<Relationships xmlns="http://schemas.openxmlformats.org/package/2006/relationships"><Relationship Id="rId8" Type="http://schemas.openxmlformats.org/officeDocument/2006/relationships/tags" Target="../tags/tag185.xml"/><Relationship Id="rId13" Type="http://schemas.openxmlformats.org/officeDocument/2006/relationships/tags" Target="../tags/tag190.xml"/><Relationship Id="rId18" Type="http://schemas.openxmlformats.org/officeDocument/2006/relationships/oleObject" Target="../embeddings/oleObject13.bin"/><Relationship Id="rId3" Type="http://schemas.openxmlformats.org/officeDocument/2006/relationships/tags" Target="../tags/tag180.xml"/><Relationship Id="rId21" Type="http://schemas.openxmlformats.org/officeDocument/2006/relationships/image" Target="../media/image17.png"/><Relationship Id="rId7" Type="http://schemas.openxmlformats.org/officeDocument/2006/relationships/tags" Target="../tags/tag184.xml"/><Relationship Id="rId12" Type="http://schemas.openxmlformats.org/officeDocument/2006/relationships/tags" Target="../tags/tag189.xml"/><Relationship Id="rId17" Type="http://schemas.openxmlformats.org/officeDocument/2006/relationships/slideMaster" Target="../slideMasters/slideMaster6.xml"/><Relationship Id="rId2" Type="http://schemas.openxmlformats.org/officeDocument/2006/relationships/tags" Target="../tags/tag179.xml"/><Relationship Id="rId16" Type="http://schemas.openxmlformats.org/officeDocument/2006/relationships/tags" Target="../tags/tag193.xml"/><Relationship Id="rId20" Type="http://schemas.openxmlformats.org/officeDocument/2006/relationships/image" Target="../media/image16.png"/><Relationship Id="rId1" Type="http://schemas.openxmlformats.org/officeDocument/2006/relationships/vmlDrawing" Target="../drawings/vmlDrawing13.vml"/><Relationship Id="rId6" Type="http://schemas.openxmlformats.org/officeDocument/2006/relationships/tags" Target="../tags/tag183.xml"/><Relationship Id="rId11" Type="http://schemas.openxmlformats.org/officeDocument/2006/relationships/tags" Target="../tags/tag188.xml"/><Relationship Id="rId5" Type="http://schemas.openxmlformats.org/officeDocument/2006/relationships/tags" Target="../tags/tag182.xml"/><Relationship Id="rId15" Type="http://schemas.openxmlformats.org/officeDocument/2006/relationships/tags" Target="../tags/tag192.xml"/><Relationship Id="rId10" Type="http://schemas.openxmlformats.org/officeDocument/2006/relationships/tags" Target="../tags/tag187.xml"/><Relationship Id="rId19" Type="http://schemas.openxmlformats.org/officeDocument/2006/relationships/image" Target="../media/image15.emf"/><Relationship Id="rId4" Type="http://schemas.openxmlformats.org/officeDocument/2006/relationships/tags" Target="../tags/tag181.xml"/><Relationship Id="rId9" Type="http://schemas.openxmlformats.org/officeDocument/2006/relationships/tags" Target="../tags/tag186.xml"/><Relationship Id="rId14" Type="http://schemas.openxmlformats.org/officeDocument/2006/relationships/tags" Target="../tags/tag19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6.xml"/><Relationship Id="rId1" Type="http://schemas.openxmlformats.org/officeDocument/2006/relationships/tags" Target="../tags/tag194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8" Type="http://schemas.openxmlformats.org/officeDocument/2006/relationships/tags" Target="../tags/tag217.xml"/><Relationship Id="rId13" Type="http://schemas.openxmlformats.org/officeDocument/2006/relationships/image" Target="../media/image18.emf"/><Relationship Id="rId3" Type="http://schemas.openxmlformats.org/officeDocument/2006/relationships/tags" Target="../tags/tag212.xml"/><Relationship Id="rId7" Type="http://schemas.openxmlformats.org/officeDocument/2006/relationships/tags" Target="../tags/tag216.xml"/><Relationship Id="rId12" Type="http://schemas.openxmlformats.org/officeDocument/2006/relationships/oleObject" Target="../embeddings/oleObject15.bin"/><Relationship Id="rId2" Type="http://schemas.openxmlformats.org/officeDocument/2006/relationships/tags" Target="../tags/tag211.xml"/><Relationship Id="rId1" Type="http://schemas.openxmlformats.org/officeDocument/2006/relationships/vmlDrawing" Target="../drawings/vmlDrawing15.vml"/><Relationship Id="rId6" Type="http://schemas.openxmlformats.org/officeDocument/2006/relationships/tags" Target="../tags/tag215.xml"/><Relationship Id="rId11" Type="http://schemas.openxmlformats.org/officeDocument/2006/relationships/slideMaster" Target="../slideMasters/slideMaster7.xml"/><Relationship Id="rId5" Type="http://schemas.openxmlformats.org/officeDocument/2006/relationships/tags" Target="../tags/tag214.xml"/><Relationship Id="rId15" Type="http://schemas.openxmlformats.org/officeDocument/2006/relationships/image" Target="../media/image2.emf"/><Relationship Id="rId10" Type="http://schemas.openxmlformats.org/officeDocument/2006/relationships/tags" Target="../tags/tag219.xml"/><Relationship Id="rId4" Type="http://schemas.openxmlformats.org/officeDocument/2006/relationships/tags" Target="../tags/tag213.xml"/><Relationship Id="rId9" Type="http://schemas.openxmlformats.org/officeDocument/2006/relationships/tags" Target="../tags/tag218.xml"/><Relationship Id="rId14" Type="http://schemas.openxmlformats.org/officeDocument/2006/relationships/image" Target="../media/image19.jpeg"/></Relationships>
</file>

<file path=ppt/slideLayouts/_rels/slideLayout41.xml.rels><?xml version="1.0" encoding="UTF-8" standalone="yes"?>
<Relationships xmlns="http://schemas.openxmlformats.org/package/2006/relationships"><Relationship Id="rId8" Type="http://schemas.openxmlformats.org/officeDocument/2006/relationships/tags" Target="../tags/tag226.xml"/><Relationship Id="rId13" Type="http://schemas.openxmlformats.org/officeDocument/2006/relationships/tags" Target="../tags/tag231.xml"/><Relationship Id="rId18" Type="http://schemas.openxmlformats.org/officeDocument/2006/relationships/oleObject" Target="../embeddings/oleObject16.bin"/><Relationship Id="rId3" Type="http://schemas.openxmlformats.org/officeDocument/2006/relationships/tags" Target="../tags/tag221.xml"/><Relationship Id="rId21" Type="http://schemas.openxmlformats.org/officeDocument/2006/relationships/image" Target="../media/image17.png"/><Relationship Id="rId7" Type="http://schemas.openxmlformats.org/officeDocument/2006/relationships/tags" Target="../tags/tag225.xml"/><Relationship Id="rId12" Type="http://schemas.openxmlformats.org/officeDocument/2006/relationships/tags" Target="../tags/tag230.xml"/><Relationship Id="rId17" Type="http://schemas.openxmlformats.org/officeDocument/2006/relationships/slideMaster" Target="../slideMasters/slideMaster7.xml"/><Relationship Id="rId2" Type="http://schemas.openxmlformats.org/officeDocument/2006/relationships/tags" Target="../tags/tag220.xml"/><Relationship Id="rId16" Type="http://schemas.openxmlformats.org/officeDocument/2006/relationships/tags" Target="../tags/tag234.xml"/><Relationship Id="rId20" Type="http://schemas.openxmlformats.org/officeDocument/2006/relationships/image" Target="../media/image16.png"/><Relationship Id="rId1" Type="http://schemas.openxmlformats.org/officeDocument/2006/relationships/vmlDrawing" Target="../drawings/vmlDrawing16.vml"/><Relationship Id="rId6" Type="http://schemas.openxmlformats.org/officeDocument/2006/relationships/tags" Target="../tags/tag224.xml"/><Relationship Id="rId11" Type="http://schemas.openxmlformats.org/officeDocument/2006/relationships/tags" Target="../tags/tag229.xml"/><Relationship Id="rId5" Type="http://schemas.openxmlformats.org/officeDocument/2006/relationships/tags" Target="../tags/tag223.xml"/><Relationship Id="rId15" Type="http://schemas.openxmlformats.org/officeDocument/2006/relationships/tags" Target="../tags/tag233.xml"/><Relationship Id="rId10" Type="http://schemas.openxmlformats.org/officeDocument/2006/relationships/tags" Target="../tags/tag228.xml"/><Relationship Id="rId19" Type="http://schemas.openxmlformats.org/officeDocument/2006/relationships/image" Target="../media/image15.emf"/><Relationship Id="rId4" Type="http://schemas.openxmlformats.org/officeDocument/2006/relationships/tags" Target="../tags/tag222.xml"/><Relationship Id="rId9" Type="http://schemas.openxmlformats.org/officeDocument/2006/relationships/tags" Target="../tags/tag227.xml"/><Relationship Id="rId14" Type="http://schemas.openxmlformats.org/officeDocument/2006/relationships/tags" Target="../tags/tag23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5.xml.rels><?xml version="1.0" encoding="UTF-8" standalone="yes"?>
<Relationships xmlns="http://schemas.openxmlformats.org/package/2006/relationships"><Relationship Id="rId8" Type="http://schemas.openxmlformats.org/officeDocument/2006/relationships/tags" Target="../tags/tag257.xml"/><Relationship Id="rId13" Type="http://schemas.openxmlformats.org/officeDocument/2006/relationships/image" Target="../media/image18.emf"/><Relationship Id="rId3" Type="http://schemas.openxmlformats.org/officeDocument/2006/relationships/tags" Target="../tags/tag252.xml"/><Relationship Id="rId7" Type="http://schemas.openxmlformats.org/officeDocument/2006/relationships/tags" Target="../tags/tag256.xml"/><Relationship Id="rId12" Type="http://schemas.openxmlformats.org/officeDocument/2006/relationships/oleObject" Target="../embeddings/oleObject18.bin"/><Relationship Id="rId2" Type="http://schemas.openxmlformats.org/officeDocument/2006/relationships/tags" Target="../tags/tag251.xml"/><Relationship Id="rId1" Type="http://schemas.openxmlformats.org/officeDocument/2006/relationships/vmlDrawing" Target="../drawings/vmlDrawing18.vml"/><Relationship Id="rId6" Type="http://schemas.openxmlformats.org/officeDocument/2006/relationships/tags" Target="../tags/tag255.xml"/><Relationship Id="rId11" Type="http://schemas.openxmlformats.org/officeDocument/2006/relationships/slideMaster" Target="../slideMasters/slideMaster8.xml"/><Relationship Id="rId5" Type="http://schemas.openxmlformats.org/officeDocument/2006/relationships/tags" Target="../tags/tag254.xml"/><Relationship Id="rId15" Type="http://schemas.openxmlformats.org/officeDocument/2006/relationships/image" Target="../media/image2.emf"/><Relationship Id="rId10" Type="http://schemas.openxmlformats.org/officeDocument/2006/relationships/tags" Target="../tags/tag259.xml"/><Relationship Id="rId4" Type="http://schemas.openxmlformats.org/officeDocument/2006/relationships/tags" Target="../tags/tag253.xml"/><Relationship Id="rId9" Type="http://schemas.openxmlformats.org/officeDocument/2006/relationships/tags" Target="../tags/tag258.xml"/><Relationship Id="rId14" Type="http://schemas.openxmlformats.org/officeDocument/2006/relationships/image" Target="../media/image19.jpeg"/></Relationships>
</file>

<file path=ppt/slideLayouts/_rels/slideLayout46.xml.rels><?xml version="1.0" encoding="UTF-8" standalone="yes"?>
<Relationships xmlns="http://schemas.openxmlformats.org/package/2006/relationships"><Relationship Id="rId8" Type="http://schemas.openxmlformats.org/officeDocument/2006/relationships/tags" Target="../tags/tag266.xml"/><Relationship Id="rId13" Type="http://schemas.openxmlformats.org/officeDocument/2006/relationships/tags" Target="../tags/tag271.xml"/><Relationship Id="rId18" Type="http://schemas.openxmlformats.org/officeDocument/2006/relationships/oleObject" Target="../embeddings/oleObject19.bin"/><Relationship Id="rId3" Type="http://schemas.openxmlformats.org/officeDocument/2006/relationships/tags" Target="../tags/tag261.xml"/><Relationship Id="rId21" Type="http://schemas.openxmlformats.org/officeDocument/2006/relationships/image" Target="../media/image17.png"/><Relationship Id="rId7" Type="http://schemas.openxmlformats.org/officeDocument/2006/relationships/tags" Target="../tags/tag265.xml"/><Relationship Id="rId12" Type="http://schemas.openxmlformats.org/officeDocument/2006/relationships/tags" Target="../tags/tag270.xml"/><Relationship Id="rId17" Type="http://schemas.openxmlformats.org/officeDocument/2006/relationships/slideMaster" Target="../slideMasters/slideMaster8.xml"/><Relationship Id="rId2" Type="http://schemas.openxmlformats.org/officeDocument/2006/relationships/tags" Target="../tags/tag260.xml"/><Relationship Id="rId16" Type="http://schemas.openxmlformats.org/officeDocument/2006/relationships/tags" Target="../tags/tag274.xml"/><Relationship Id="rId20" Type="http://schemas.openxmlformats.org/officeDocument/2006/relationships/image" Target="../media/image16.png"/><Relationship Id="rId1" Type="http://schemas.openxmlformats.org/officeDocument/2006/relationships/vmlDrawing" Target="../drawings/vmlDrawing19.vml"/><Relationship Id="rId6" Type="http://schemas.openxmlformats.org/officeDocument/2006/relationships/tags" Target="../tags/tag264.xml"/><Relationship Id="rId11" Type="http://schemas.openxmlformats.org/officeDocument/2006/relationships/tags" Target="../tags/tag269.xml"/><Relationship Id="rId5" Type="http://schemas.openxmlformats.org/officeDocument/2006/relationships/tags" Target="../tags/tag263.xml"/><Relationship Id="rId15" Type="http://schemas.openxmlformats.org/officeDocument/2006/relationships/tags" Target="../tags/tag273.xml"/><Relationship Id="rId10" Type="http://schemas.openxmlformats.org/officeDocument/2006/relationships/tags" Target="../tags/tag268.xml"/><Relationship Id="rId19" Type="http://schemas.openxmlformats.org/officeDocument/2006/relationships/image" Target="../media/image15.emf"/><Relationship Id="rId4" Type="http://schemas.openxmlformats.org/officeDocument/2006/relationships/tags" Target="../tags/tag262.xml"/><Relationship Id="rId9" Type="http://schemas.openxmlformats.org/officeDocument/2006/relationships/tags" Target="../tags/tag267.xml"/><Relationship Id="rId14" Type="http://schemas.openxmlformats.org/officeDocument/2006/relationships/tags" Target="../tags/tag27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8.xml"/><Relationship Id="rId1" Type="http://schemas.openxmlformats.org/officeDocument/2006/relationships/tags" Target="../tags/tag275.xml"/></Relationships>
</file>

<file path=ppt/slideLayouts/_rels/slideLayout51.xml.rels><?xml version="1.0" encoding="UTF-8" standalone="yes"?>
<Relationships xmlns="http://schemas.openxmlformats.org/package/2006/relationships"><Relationship Id="rId8" Type="http://schemas.openxmlformats.org/officeDocument/2006/relationships/tags" Target="../tags/tag298.xml"/><Relationship Id="rId13" Type="http://schemas.openxmlformats.org/officeDocument/2006/relationships/image" Target="../media/image18.emf"/><Relationship Id="rId3" Type="http://schemas.openxmlformats.org/officeDocument/2006/relationships/tags" Target="../tags/tag293.xml"/><Relationship Id="rId7" Type="http://schemas.openxmlformats.org/officeDocument/2006/relationships/tags" Target="../tags/tag297.xml"/><Relationship Id="rId12" Type="http://schemas.openxmlformats.org/officeDocument/2006/relationships/oleObject" Target="../embeddings/oleObject21.bin"/><Relationship Id="rId2" Type="http://schemas.openxmlformats.org/officeDocument/2006/relationships/tags" Target="../tags/tag292.xml"/><Relationship Id="rId1" Type="http://schemas.openxmlformats.org/officeDocument/2006/relationships/vmlDrawing" Target="../drawings/vmlDrawing21.vml"/><Relationship Id="rId6" Type="http://schemas.openxmlformats.org/officeDocument/2006/relationships/tags" Target="../tags/tag296.xml"/><Relationship Id="rId11" Type="http://schemas.openxmlformats.org/officeDocument/2006/relationships/slideMaster" Target="../slideMasters/slideMaster9.xml"/><Relationship Id="rId5" Type="http://schemas.openxmlformats.org/officeDocument/2006/relationships/tags" Target="../tags/tag295.xml"/><Relationship Id="rId15" Type="http://schemas.openxmlformats.org/officeDocument/2006/relationships/image" Target="../media/image2.emf"/><Relationship Id="rId10" Type="http://schemas.openxmlformats.org/officeDocument/2006/relationships/tags" Target="../tags/tag300.xml"/><Relationship Id="rId4" Type="http://schemas.openxmlformats.org/officeDocument/2006/relationships/tags" Target="../tags/tag294.xml"/><Relationship Id="rId9" Type="http://schemas.openxmlformats.org/officeDocument/2006/relationships/tags" Target="../tags/tag299.xml"/><Relationship Id="rId14" Type="http://schemas.openxmlformats.org/officeDocument/2006/relationships/image" Target="../media/image19.jpeg"/></Relationships>
</file>

<file path=ppt/slideLayouts/_rels/slideLayout52.xml.rels><?xml version="1.0" encoding="UTF-8" standalone="yes"?>
<Relationships xmlns="http://schemas.openxmlformats.org/package/2006/relationships"><Relationship Id="rId8" Type="http://schemas.openxmlformats.org/officeDocument/2006/relationships/tags" Target="../tags/tag307.xml"/><Relationship Id="rId13" Type="http://schemas.openxmlformats.org/officeDocument/2006/relationships/tags" Target="../tags/tag312.xml"/><Relationship Id="rId18" Type="http://schemas.openxmlformats.org/officeDocument/2006/relationships/oleObject" Target="../embeddings/oleObject22.bin"/><Relationship Id="rId3" Type="http://schemas.openxmlformats.org/officeDocument/2006/relationships/tags" Target="../tags/tag302.xml"/><Relationship Id="rId21" Type="http://schemas.openxmlformats.org/officeDocument/2006/relationships/image" Target="../media/image17.png"/><Relationship Id="rId7" Type="http://schemas.openxmlformats.org/officeDocument/2006/relationships/tags" Target="../tags/tag306.xml"/><Relationship Id="rId12" Type="http://schemas.openxmlformats.org/officeDocument/2006/relationships/tags" Target="../tags/tag311.xml"/><Relationship Id="rId17" Type="http://schemas.openxmlformats.org/officeDocument/2006/relationships/slideMaster" Target="../slideMasters/slideMaster9.xml"/><Relationship Id="rId2" Type="http://schemas.openxmlformats.org/officeDocument/2006/relationships/tags" Target="../tags/tag301.xml"/><Relationship Id="rId16" Type="http://schemas.openxmlformats.org/officeDocument/2006/relationships/tags" Target="../tags/tag315.xml"/><Relationship Id="rId20" Type="http://schemas.openxmlformats.org/officeDocument/2006/relationships/image" Target="../media/image16.png"/><Relationship Id="rId1" Type="http://schemas.openxmlformats.org/officeDocument/2006/relationships/vmlDrawing" Target="../drawings/vmlDrawing22.vml"/><Relationship Id="rId6" Type="http://schemas.openxmlformats.org/officeDocument/2006/relationships/tags" Target="../tags/tag305.xml"/><Relationship Id="rId11" Type="http://schemas.openxmlformats.org/officeDocument/2006/relationships/tags" Target="../tags/tag310.xml"/><Relationship Id="rId5" Type="http://schemas.openxmlformats.org/officeDocument/2006/relationships/tags" Target="../tags/tag304.xml"/><Relationship Id="rId15" Type="http://schemas.openxmlformats.org/officeDocument/2006/relationships/tags" Target="../tags/tag314.xml"/><Relationship Id="rId10" Type="http://schemas.openxmlformats.org/officeDocument/2006/relationships/tags" Target="../tags/tag309.xml"/><Relationship Id="rId19" Type="http://schemas.openxmlformats.org/officeDocument/2006/relationships/image" Target="../media/image15.emf"/><Relationship Id="rId4" Type="http://schemas.openxmlformats.org/officeDocument/2006/relationships/tags" Target="../tags/tag303.xml"/><Relationship Id="rId9" Type="http://schemas.openxmlformats.org/officeDocument/2006/relationships/tags" Target="../tags/tag308.xml"/><Relationship Id="rId14" Type="http://schemas.openxmlformats.org/officeDocument/2006/relationships/tags" Target="../tags/tag31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56.xml.rels><?xml version="1.0" encoding="UTF-8" standalone="yes"?>
<Relationships xmlns="http://schemas.openxmlformats.org/package/2006/relationships"><Relationship Id="rId8" Type="http://schemas.openxmlformats.org/officeDocument/2006/relationships/tags" Target="../tags/tag338.xml"/><Relationship Id="rId13" Type="http://schemas.openxmlformats.org/officeDocument/2006/relationships/image" Target="../media/image18.emf"/><Relationship Id="rId3" Type="http://schemas.openxmlformats.org/officeDocument/2006/relationships/tags" Target="../tags/tag333.xml"/><Relationship Id="rId7" Type="http://schemas.openxmlformats.org/officeDocument/2006/relationships/tags" Target="../tags/tag337.xml"/><Relationship Id="rId12" Type="http://schemas.openxmlformats.org/officeDocument/2006/relationships/oleObject" Target="../embeddings/oleObject24.bin"/><Relationship Id="rId2" Type="http://schemas.openxmlformats.org/officeDocument/2006/relationships/tags" Target="../tags/tag332.xml"/><Relationship Id="rId1" Type="http://schemas.openxmlformats.org/officeDocument/2006/relationships/vmlDrawing" Target="../drawings/vmlDrawing24.vml"/><Relationship Id="rId6" Type="http://schemas.openxmlformats.org/officeDocument/2006/relationships/tags" Target="../tags/tag336.xml"/><Relationship Id="rId11" Type="http://schemas.openxmlformats.org/officeDocument/2006/relationships/slideMaster" Target="../slideMasters/slideMaster10.xml"/><Relationship Id="rId5" Type="http://schemas.openxmlformats.org/officeDocument/2006/relationships/tags" Target="../tags/tag335.xml"/><Relationship Id="rId15" Type="http://schemas.openxmlformats.org/officeDocument/2006/relationships/image" Target="../media/image2.emf"/><Relationship Id="rId10" Type="http://schemas.openxmlformats.org/officeDocument/2006/relationships/tags" Target="../tags/tag340.xml"/><Relationship Id="rId4" Type="http://schemas.openxmlformats.org/officeDocument/2006/relationships/tags" Target="../tags/tag334.xml"/><Relationship Id="rId9" Type="http://schemas.openxmlformats.org/officeDocument/2006/relationships/tags" Target="../tags/tag339.xml"/><Relationship Id="rId14" Type="http://schemas.openxmlformats.org/officeDocument/2006/relationships/image" Target="../media/image19.jpeg"/></Relationships>
</file>

<file path=ppt/slideLayouts/_rels/slideLayout57.xml.rels><?xml version="1.0" encoding="UTF-8" standalone="yes"?>
<Relationships xmlns="http://schemas.openxmlformats.org/package/2006/relationships"><Relationship Id="rId8" Type="http://schemas.openxmlformats.org/officeDocument/2006/relationships/tags" Target="../tags/tag347.xml"/><Relationship Id="rId13" Type="http://schemas.openxmlformats.org/officeDocument/2006/relationships/tags" Target="../tags/tag352.xml"/><Relationship Id="rId18" Type="http://schemas.openxmlformats.org/officeDocument/2006/relationships/oleObject" Target="../embeddings/oleObject25.bin"/><Relationship Id="rId3" Type="http://schemas.openxmlformats.org/officeDocument/2006/relationships/tags" Target="../tags/tag342.xml"/><Relationship Id="rId21" Type="http://schemas.openxmlformats.org/officeDocument/2006/relationships/image" Target="../media/image17.png"/><Relationship Id="rId7" Type="http://schemas.openxmlformats.org/officeDocument/2006/relationships/tags" Target="../tags/tag346.xml"/><Relationship Id="rId12" Type="http://schemas.openxmlformats.org/officeDocument/2006/relationships/tags" Target="../tags/tag351.xml"/><Relationship Id="rId17" Type="http://schemas.openxmlformats.org/officeDocument/2006/relationships/slideMaster" Target="../slideMasters/slideMaster10.xml"/><Relationship Id="rId2" Type="http://schemas.openxmlformats.org/officeDocument/2006/relationships/tags" Target="../tags/tag341.xml"/><Relationship Id="rId16" Type="http://schemas.openxmlformats.org/officeDocument/2006/relationships/tags" Target="../tags/tag355.xml"/><Relationship Id="rId20" Type="http://schemas.openxmlformats.org/officeDocument/2006/relationships/image" Target="../media/image16.png"/><Relationship Id="rId1" Type="http://schemas.openxmlformats.org/officeDocument/2006/relationships/vmlDrawing" Target="../drawings/vmlDrawing25.vml"/><Relationship Id="rId6" Type="http://schemas.openxmlformats.org/officeDocument/2006/relationships/tags" Target="../tags/tag345.xml"/><Relationship Id="rId11" Type="http://schemas.openxmlformats.org/officeDocument/2006/relationships/tags" Target="../tags/tag350.xml"/><Relationship Id="rId5" Type="http://schemas.openxmlformats.org/officeDocument/2006/relationships/tags" Target="../tags/tag344.xml"/><Relationship Id="rId15" Type="http://schemas.openxmlformats.org/officeDocument/2006/relationships/tags" Target="../tags/tag354.xml"/><Relationship Id="rId10" Type="http://schemas.openxmlformats.org/officeDocument/2006/relationships/tags" Target="../tags/tag349.xml"/><Relationship Id="rId19" Type="http://schemas.openxmlformats.org/officeDocument/2006/relationships/image" Target="../media/image15.emf"/><Relationship Id="rId4" Type="http://schemas.openxmlformats.org/officeDocument/2006/relationships/tags" Target="../tags/tag343.xml"/><Relationship Id="rId9" Type="http://schemas.openxmlformats.org/officeDocument/2006/relationships/tags" Target="../tags/tag348.xml"/><Relationship Id="rId14" Type="http://schemas.openxmlformats.org/officeDocument/2006/relationships/tags" Target="../tags/tag35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0.xml"/><Relationship Id="rId1" Type="http://schemas.openxmlformats.org/officeDocument/2006/relationships/tags" Target="../tags/tag356.xml"/></Relationships>
</file>

<file path=ppt/slideLayouts/_rels/slideLayout62.xml.rels><?xml version="1.0" encoding="UTF-8" standalone="yes"?>
<Relationships xmlns="http://schemas.openxmlformats.org/package/2006/relationships"><Relationship Id="rId8" Type="http://schemas.openxmlformats.org/officeDocument/2006/relationships/tags" Target="../tags/tag379.xml"/><Relationship Id="rId13" Type="http://schemas.openxmlformats.org/officeDocument/2006/relationships/image" Target="../media/image18.emf"/><Relationship Id="rId3" Type="http://schemas.openxmlformats.org/officeDocument/2006/relationships/tags" Target="../tags/tag374.xml"/><Relationship Id="rId7" Type="http://schemas.openxmlformats.org/officeDocument/2006/relationships/tags" Target="../tags/tag378.xml"/><Relationship Id="rId12" Type="http://schemas.openxmlformats.org/officeDocument/2006/relationships/oleObject" Target="../embeddings/oleObject27.bin"/><Relationship Id="rId2" Type="http://schemas.openxmlformats.org/officeDocument/2006/relationships/tags" Target="../tags/tag373.xml"/><Relationship Id="rId1" Type="http://schemas.openxmlformats.org/officeDocument/2006/relationships/vmlDrawing" Target="../drawings/vmlDrawing27.vml"/><Relationship Id="rId6" Type="http://schemas.openxmlformats.org/officeDocument/2006/relationships/tags" Target="../tags/tag377.xml"/><Relationship Id="rId11" Type="http://schemas.openxmlformats.org/officeDocument/2006/relationships/slideMaster" Target="../slideMasters/slideMaster11.xml"/><Relationship Id="rId5" Type="http://schemas.openxmlformats.org/officeDocument/2006/relationships/tags" Target="../tags/tag376.xml"/><Relationship Id="rId15" Type="http://schemas.openxmlformats.org/officeDocument/2006/relationships/image" Target="../media/image2.emf"/><Relationship Id="rId10" Type="http://schemas.openxmlformats.org/officeDocument/2006/relationships/tags" Target="../tags/tag381.xml"/><Relationship Id="rId4" Type="http://schemas.openxmlformats.org/officeDocument/2006/relationships/tags" Target="../tags/tag375.xml"/><Relationship Id="rId9" Type="http://schemas.openxmlformats.org/officeDocument/2006/relationships/tags" Target="../tags/tag380.xml"/><Relationship Id="rId14" Type="http://schemas.openxmlformats.org/officeDocument/2006/relationships/image" Target="../media/image19.jpeg"/></Relationships>
</file>

<file path=ppt/slideLayouts/_rels/slideLayout63.xml.rels><?xml version="1.0" encoding="UTF-8" standalone="yes"?>
<Relationships xmlns="http://schemas.openxmlformats.org/package/2006/relationships"><Relationship Id="rId8" Type="http://schemas.openxmlformats.org/officeDocument/2006/relationships/tags" Target="../tags/tag388.xml"/><Relationship Id="rId13" Type="http://schemas.openxmlformats.org/officeDocument/2006/relationships/tags" Target="../tags/tag393.xml"/><Relationship Id="rId18" Type="http://schemas.openxmlformats.org/officeDocument/2006/relationships/oleObject" Target="../embeddings/oleObject28.bin"/><Relationship Id="rId3" Type="http://schemas.openxmlformats.org/officeDocument/2006/relationships/tags" Target="../tags/tag383.xml"/><Relationship Id="rId21" Type="http://schemas.openxmlformats.org/officeDocument/2006/relationships/image" Target="../media/image17.png"/><Relationship Id="rId7" Type="http://schemas.openxmlformats.org/officeDocument/2006/relationships/tags" Target="../tags/tag387.xml"/><Relationship Id="rId12" Type="http://schemas.openxmlformats.org/officeDocument/2006/relationships/tags" Target="../tags/tag392.xml"/><Relationship Id="rId17" Type="http://schemas.openxmlformats.org/officeDocument/2006/relationships/slideMaster" Target="../slideMasters/slideMaster11.xml"/><Relationship Id="rId2" Type="http://schemas.openxmlformats.org/officeDocument/2006/relationships/tags" Target="../tags/tag382.xml"/><Relationship Id="rId16" Type="http://schemas.openxmlformats.org/officeDocument/2006/relationships/tags" Target="../tags/tag396.xml"/><Relationship Id="rId20" Type="http://schemas.openxmlformats.org/officeDocument/2006/relationships/image" Target="../media/image16.png"/><Relationship Id="rId1" Type="http://schemas.openxmlformats.org/officeDocument/2006/relationships/vmlDrawing" Target="../drawings/vmlDrawing28.vml"/><Relationship Id="rId6" Type="http://schemas.openxmlformats.org/officeDocument/2006/relationships/tags" Target="../tags/tag386.xml"/><Relationship Id="rId11" Type="http://schemas.openxmlformats.org/officeDocument/2006/relationships/tags" Target="../tags/tag391.xml"/><Relationship Id="rId5" Type="http://schemas.openxmlformats.org/officeDocument/2006/relationships/tags" Target="../tags/tag385.xml"/><Relationship Id="rId15" Type="http://schemas.openxmlformats.org/officeDocument/2006/relationships/tags" Target="../tags/tag395.xml"/><Relationship Id="rId10" Type="http://schemas.openxmlformats.org/officeDocument/2006/relationships/tags" Target="../tags/tag390.xml"/><Relationship Id="rId19" Type="http://schemas.openxmlformats.org/officeDocument/2006/relationships/image" Target="../media/image15.emf"/><Relationship Id="rId4" Type="http://schemas.openxmlformats.org/officeDocument/2006/relationships/tags" Target="../tags/tag384.xml"/><Relationship Id="rId9" Type="http://schemas.openxmlformats.org/officeDocument/2006/relationships/tags" Target="../tags/tag389.xml"/><Relationship Id="rId14" Type="http://schemas.openxmlformats.org/officeDocument/2006/relationships/tags" Target="../tags/tag39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1.xml"/><Relationship Id="rId1" Type="http://schemas.openxmlformats.org/officeDocument/2006/relationships/tags" Target="../tags/tag397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2.xml"/><Relationship Id="rId4" Type="http://schemas.openxmlformats.org/officeDocument/2006/relationships/image" Target="../media/image8.png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2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2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2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Master" Target="../slideMasters/slideMaster12.xml"/><Relationship Id="rId1" Type="http://schemas.openxmlformats.org/officeDocument/2006/relationships/tags" Target="../tags/tag403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Master" Target="../slideMasters/slideMaster12.xml"/><Relationship Id="rId1" Type="http://schemas.openxmlformats.org/officeDocument/2006/relationships/tags" Target="../tags/tag404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Master" Target="../slideMasters/slideMaster12.xml"/><Relationship Id="rId1" Type="http://schemas.openxmlformats.org/officeDocument/2006/relationships/tags" Target="../tags/tag405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2.xml"/><Relationship Id="rId1" Type="http://schemas.openxmlformats.org/officeDocument/2006/relationships/tags" Target="../tags/tag406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3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3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3.xml"/><Relationship Id="rId4" Type="http://schemas.openxmlformats.org/officeDocument/2006/relationships/image" Target="../media/image8.png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3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3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3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Master" Target="../slideMasters/slideMaster13.xml"/><Relationship Id="rId1" Type="http://schemas.openxmlformats.org/officeDocument/2006/relationships/tags" Target="../tags/tag412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Master" Target="../slideMasters/slideMaster13.xml"/><Relationship Id="rId1" Type="http://schemas.openxmlformats.org/officeDocument/2006/relationships/tags" Target="../tags/tag413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Master" Target="../slideMasters/slideMaster13.xml"/><Relationship Id="rId1" Type="http://schemas.openxmlformats.org/officeDocument/2006/relationships/tags" Target="../tags/tag414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3.xml"/><Relationship Id="rId1" Type="http://schemas.openxmlformats.org/officeDocument/2006/relationships/tags" Target="../tags/tag415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4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4.xml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4.xml"/><Relationship Id="rId4" Type="http://schemas.openxmlformats.org/officeDocument/2006/relationships/image" Target="../media/image8.png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4.xml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4.xml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4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Master" Target="../slideMasters/slideMaster14.xml"/><Relationship Id="rId1" Type="http://schemas.openxmlformats.org/officeDocument/2006/relationships/tags" Target="../tags/tag421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Master" Target="../slideMasters/slideMaster14.xml"/><Relationship Id="rId1" Type="http://schemas.openxmlformats.org/officeDocument/2006/relationships/tags" Target="../tags/tag422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Master" Target="../slideMasters/slideMaster14.xml"/><Relationship Id="rId1" Type="http://schemas.openxmlformats.org/officeDocument/2006/relationships/tags" Target="../tags/tag423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4.xml"/><Relationship Id="rId1" Type="http://schemas.openxmlformats.org/officeDocument/2006/relationships/tags" Target="../tags/tag42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Working Draft Text" hidden="1"/>
          <p:cNvSpPr txBox="1">
            <a:spLocks noChangeArrowheads="1"/>
          </p:cNvSpPr>
          <p:nvPr/>
        </p:nvSpPr>
        <p:spPr bwMode="auto">
          <a:xfrm>
            <a:off x="2640013" y="342900"/>
            <a:ext cx="993862" cy="1384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ru-RU" sz="900" b="1" dirty="0" smtClean="0"/>
              <a:t>WORKING DRAFT</a:t>
            </a:r>
          </a:p>
        </p:txBody>
      </p:sp>
      <p:sp>
        <p:nvSpPr>
          <p:cNvPr id="5" name="doc id"/>
          <p:cNvSpPr txBox="1">
            <a:spLocks noChangeArrowheads="1"/>
          </p:cNvSpPr>
          <p:nvPr/>
        </p:nvSpPr>
        <p:spPr bwMode="auto">
          <a:xfrm>
            <a:off x="8442325" y="36513"/>
            <a:ext cx="295275" cy="122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/>
            </a:pPr>
            <a:endParaRPr lang="ru-RU" sz="800" dirty="0" smtClean="0"/>
          </a:p>
        </p:txBody>
      </p:sp>
      <p:sp>
        <p:nvSpPr>
          <p:cNvPr id="6" name="Working Draft" hidden="1"/>
          <p:cNvSpPr txBox="1">
            <a:spLocks noChangeArrowheads="1"/>
          </p:cNvSpPr>
          <p:nvPr/>
        </p:nvSpPr>
        <p:spPr bwMode="auto">
          <a:xfrm>
            <a:off x="2640092" y="498475"/>
            <a:ext cx="2853345" cy="1384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n-US" sz="900" smtClean="0"/>
              <a:t>Last Modified 11.06.2013 11:21 Russian Standard Time</a:t>
            </a:r>
            <a:endParaRPr lang="ru-RU" sz="900" dirty="0" smtClean="0"/>
          </a:p>
        </p:txBody>
      </p:sp>
      <p:sp>
        <p:nvSpPr>
          <p:cNvPr id="7" name="Printed" hidden="1"/>
          <p:cNvSpPr txBox="1">
            <a:spLocks noChangeArrowheads="1"/>
          </p:cNvSpPr>
          <p:nvPr/>
        </p:nvSpPr>
        <p:spPr bwMode="auto">
          <a:xfrm>
            <a:off x="2640030" y="655658"/>
            <a:ext cx="2532745" cy="1384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n-US" sz="900" smtClean="0"/>
              <a:t>Printed 10.06.2013 11:52 Russian Standard Time</a:t>
            </a:r>
            <a:endParaRPr lang="ru-RU" sz="900" dirty="0" smtClean="0"/>
          </a:p>
        </p:txBody>
      </p:sp>
      <p:grpSp>
        <p:nvGrpSpPr>
          <p:cNvPr id="8" name="McK Title Elements"/>
          <p:cNvGrpSpPr>
            <a:grpSpLocks/>
          </p:cNvGrpSpPr>
          <p:nvPr/>
        </p:nvGrpSpPr>
        <p:grpSpPr bwMode="auto">
          <a:xfrm>
            <a:off x="22" y="18"/>
            <a:ext cx="8958263" cy="6723063"/>
            <a:chOff x="0" y="0"/>
            <a:chExt cx="5643" cy="4235"/>
          </a:xfrm>
        </p:grpSpPr>
        <p:sp>
          <p:nvSpPr>
            <p:cNvPr id="9" name="McK Document type" hidden="1"/>
            <p:cNvSpPr txBox="1">
              <a:spLocks noChangeArrowheads="1"/>
            </p:cNvSpPr>
            <p:nvPr/>
          </p:nvSpPr>
          <p:spPr bwMode="auto">
            <a:xfrm>
              <a:off x="1663" y="3106"/>
              <a:ext cx="3109" cy="1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b"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defRPr/>
              </a:pPr>
              <a:r>
                <a:rPr lang="ru-RU" sz="1400" dirty="0" smtClean="0"/>
                <a:t>Тип документа</a:t>
              </a:r>
            </a:p>
          </p:txBody>
        </p:sp>
        <p:sp>
          <p:nvSpPr>
            <p:cNvPr id="10" name="McK Date" hidden="1"/>
            <p:cNvSpPr txBox="1">
              <a:spLocks noChangeArrowheads="1"/>
            </p:cNvSpPr>
            <p:nvPr/>
          </p:nvSpPr>
          <p:spPr bwMode="auto">
            <a:xfrm>
              <a:off x="1663" y="3275"/>
              <a:ext cx="3109" cy="1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defRPr/>
              </a:pPr>
              <a:r>
                <a:rPr lang="ru-RU" sz="1400" dirty="0" smtClean="0"/>
                <a:t>Дата</a:t>
              </a:r>
            </a:p>
          </p:txBody>
        </p:sp>
        <p:sp>
          <p:nvSpPr>
            <p:cNvPr id="11" name="McK Disclaimer" hidden="1"/>
            <p:cNvSpPr>
              <a:spLocks noChangeArrowheads="1"/>
            </p:cNvSpPr>
            <p:nvPr/>
          </p:nvSpPr>
          <p:spPr bwMode="auto">
            <a:xfrm>
              <a:off x="1663" y="3635"/>
              <a:ext cx="3226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b">
              <a:spAutoFit/>
            </a:bodyPr>
            <a:lstStyle/>
            <a:p>
              <a:pPr defTabSz="798498" eaLnBrk="0" hangingPunct="0"/>
              <a:r>
                <a:rPr lang="ru-RU" sz="800" dirty="0" smtClean="0"/>
                <a:t>КОНФИДЕНЦИАЛЬНАЯ ИНФОРМАЦИЯ, СОБСТВЕННОСТЬ McKINSEY &amp; COMPANY</a:t>
              </a:r>
            </a:p>
            <a:p>
              <a:pPr defTabSz="798498" eaLnBrk="0" hangingPunct="0"/>
              <a:r>
                <a:rPr lang="ru-RU" sz="800" dirty="0" smtClean="0"/>
                <a:t>Любое использование этого документа без специального разрешения McKinsey &amp; Company строго запрещено</a:t>
              </a:r>
              <a:endParaRPr lang="ru-RU" sz="800" dirty="0"/>
            </a:p>
          </p:txBody>
        </p:sp>
        <p:sp>
          <p:nvSpPr>
            <p:cNvPr id="12" name="TitleBottomPlaceholder" hidden="1"/>
            <p:cNvSpPr>
              <a:spLocks noChangeArrowheads="1"/>
            </p:cNvSpPr>
            <p:nvPr/>
          </p:nvSpPr>
          <p:spPr bwMode="auto">
            <a:xfrm>
              <a:off x="0" y="1410"/>
              <a:ext cx="1382" cy="2825"/>
            </a:xfrm>
            <a:prstGeom prst="rect">
              <a:avLst/>
            </a:prstGeom>
            <a:solidFill>
              <a:srgbClr val="0065C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 dirty="0"/>
            </a:p>
          </p:txBody>
        </p:sp>
        <p:sp>
          <p:nvSpPr>
            <p:cNvPr id="13" name="TitleTopPlaceholder" hidden="1"/>
            <p:cNvSpPr>
              <a:spLocks noChangeArrowheads="1"/>
            </p:cNvSpPr>
            <p:nvPr/>
          </p:nvSpPr>
          <p:spPr bwMode="auto">
            <a:xfrm>
              <a:off x="0" y="0"/>
              <a:ext cx="1382" cy="1410"/>
            </a:xfrm>
            <a:prstGeom prst="rect">
              <a:avLst/>
            </a:prstGeom>
            <a:solidFill>
              <a:srgbClr val="91A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 dirty="0"/>
            </a:p>
          </p:txBody>
        </p:sp>
        <p:sp>
          <p:nvSpPr>
            <p:cNvPr id="14" name="Rectangle 1189" hidden="1"/>
            <p:cNvSpPr>
              <a:spLocks noChangeArrowheads="1"/>
            </p:cNvSpPr>
            <p:nvPr/>
          </p:nvSpPr>
          <p:spPr bwMode="auto">
            <a:xfrm>
              <a:off x="0" y="0"/>
              <a:ext cx="5643" cy="4234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 dirty="0"/>
            </a:p>
          </p:txBody>
        </p:sp>
      </p:grpSp>
      <p:pic>
        <p:nvPicPr>
          <p:cNvPr id="18" name="TitleBottomBarBW" hidden="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3931" y="6443742"/>
            <a:ext cx="1636712" cy="192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314" name="Rectangle 1026"/>
          <p:cNvSpPr>
            <a:spLocks noGrp="1" noChangeArrowheads="1"/>
          </p:cNvSpPr>
          <p:nvPr>
            <p:ph type="ctrTitle"/>
          </p:nvPr>
        </p:nvSpPr>
        <p:spPr>
          <a:xfrm>
            <a:off x="1441304" y="2092514"/>
            <a:ext cx="6134319" cy="492443"/>
          </a:xfrm>
          <a:prstGeom prst="rect">
            <a:avLst/>
          </a:prstGeom>
        </p:spPr>
        <p:txBody>
          <a:bodyPr anchor="ctr" anchorCtr="0"/>
          <a:lstStyle>
            <a:lvl1pPr>
              <a:defRPr sz="3200" b="1">
                <a:solidFill>
                  <a:srgbClr val="049536"/>
                </a:solidFill>
              </a:defRPr>
            </a:lvl1pPr>
          </a:lstStyle>
          <a:p>
            <a:pPr lvl="0"/>
            <a:r>
              <a:rPr lang="en-US" noProof="0" dirty="0" smtClean="0"/>
              <a:t>Click to edit Master title style</a:t>
            </a:r>
            <a:endParaRPr lang="ru-RU" noProof="0" dirty="0" smtClean="0"/>
          </a:p>
        </p:txBody>
      </p:sp>
      <p:sp>
        <p:nvSpPr>
          <p:cNvPr id="19" name="Прямоугольник 18"/>
          <p:cNvSpPr/>
          <p:nvPr userDrawn="1"/>
        </p:nvSpPr>
        <p:spPr>
          <a:xfrm>
            <a:off x="-1515" y="818577"/>
            <a:ext cx="8963025" cy="45719"/>
          </a:xfrm>
          <a:custGeom>
            <a:avLst/>
            <a:gdLst/>
            <a:ahLst/>
            <a:cxnLst/>
            <a:rect l="l" t="t" r="r" b="b"/>
            <a:pathLst>
              <a:path w="8728076" h="61913">
                <a:moveTo>
                  <a:pt x="0" y="0"/>
                </a:moveTo>
                <a:lnTo>
                  <a:pt x="8728076" y="0"/>
                </a:lnTo>
                <a:lnTo>
                  <a:pt x="8728076" y="1768"/>
                </a:lnTo>
                <a:lnTo>
                  <a:pt x="8661840" y="61913"/>
                </a:lnTo>
                <a:lnTo>
                  <a:pt x="0" y="61913"/>
                </a:lnTo>
                <a:close/>
              </a:path>
            </a:pathLst>
          </a:custGeom>
          <a:gradFill flip="none" rotWithShape="1">
            <a:gsLst>
              <a:gs pos="47000">
                <a:srgbClr val="BEDF92"/>
              </a:gs>
              <a:gs pos="0">
                <a:schemeClr val="accent2"/>
              </a:gs>
              <a:gs pos="100000">
                <a:srgbClr val="F6FFD9"/>
              </a:gs>
            </a:gsLst>
            <a:lin ang="0" scaled="1"/>
            <a:tileRect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708" tIns="45360" rIns="90708" bIns="45360" rtlCol="0" anchor="ctr"/>
          <a:lstStyle/>
          <a:p>
            <a:pPr lvl="0" algn="ctr"/>
            <a:endParaRPr lang="ru-RU" dirty="0" err="1" smtClean="0">
              <a:solidFill>
                <a:schemeClr val="tx1"/>
              </a:solidFill>
            </a:endParaRPr>
          </a:p>
        </p:txBody>
      </p:sp>
      <p:pic>
        <p:nvPicPr>
          <p:cNvPr id="36" name="Picture 7" descr="Screen Shot 2013-12-24 at 12.16.45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53258" y="166030"/>
            <a:ext cx="1945389" cy="624529"/>
          </a:xfrm>
          <a:prstGeom prst="rect">
            <a:avLst/>
          </a:prstGeom>
        </p:spPr>
      </p:pic>
      <p:grpSp>
        <p:nvGrpSpPr>
          <p:cNvPr id="2" name="Группа 1"/>
          <p:cNvGrpSpPr/>
          <p:nvPr userDrawn="1"/>
        </p:nvGrpSpPr>
        <p:grpSpPr>
          <a:xfrm>
            <a:off x="-8950" y="4787176"/>
            <a:ext cx="8991821" cy="2113802"/>
            <a:chOff x="-8976" y="4787170"/>
            <a:chExt cx="8991821" cy="2113802"/>
          </a:xfrm>
        </p:grpSpPr>
        <p:pic>
          <p:nvPicPr>
            <p:cNvPr id="43" name="Picture 2"/>
            <p:cNvPicPr>
              <a:picLocks noChangeAspect="1" noChangeArrowheads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19" r="801"/>
            <a:stretch/>
          </p:blipFill>
          <p:spPr bwMode="auto">
            <a:xfrm>
              <a:off x="-1" y="4787170"/>
              <a:ext cx="8961439" cy="18415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44" name="Группа 43"/>
            <p:cNvGrpSpPr/>
            <p:nvPr userDrawn="1"/>
          </p:nvGrpSpPr>
          <p:grpSpPr>
            <a:xfrm>
              <a:off x="-8976" y="5750183"/>
              <a:ext cx="8991821" cy="1150789"/>
              <a:chOff x="-8976" y="5750183"/>
              <a:chExt cx="8991821" cy="1150789"/>
            </a:xfrm>
          </p:grpSpPr>
          <p:sp>
            <p:nvSpPr>
              <p:cNvPr id="45" name="Freeform 11"/>
              <p:cNvSpPr>
                <a:spLocks/>
              </p:cNvSpPr>
              <p:nvPr/>
            </p:nvSpPr>
            <p:spPr bwMode="auto">
              <a:xfrm rot="21401812">
                <a:off x="3021" y="6317320"/>
                <a:ext cx="5333974" cy="583652"/>
              </a:xfrm>
              <a:custGeom>
                <a:avLst/>
                <a:gdLst/>
                <a:ahLst/>
                <a:cxnLst/>
                <a:rect l="l" t="t" r="r" b="b"/>
                <a:pathLst>
                  <a:path w="5333974" h="583652">
                    <a:moveTo>
                      <a:pt x="5276645" y="572390"/>
                    </a:moveTo>
                    <a:cubicBezTo>
                      <a:pt x="5295731" y="576282"/>
                      <a:pt x="5314854" y="579973"/>
                      <a:pt x="5333974" y="583652"/>
                    </a:cubicBezTo>
                    <a:lnTo>
                      <a:pt x="5276180" y="580462"/>
                    </a:lnTo>
                    <a:close/>
                    <a:moveTo>
                      <a:pt x="2002421" y="7710"/>
                    </a:moveTo>
                    <a:cubicBezTo>
                      <a:pt x="2746081" y="41292"/>
                      <a:pt x="3941635" y="311324"/>
                      <a:pt x="5151013" y="547708"/>
                    </a:cubicBezTo>
                    <a:lnTo>
                      <a:pt x="3682725" y="462967"/>
                    </a:lnTo>
                    <a:lnTo>
                      <a:pt x="3682598" y="465178"/>
                    </a:lnTo>
                    <a:cubicBezTo>
                      <a:pt x="2972445" y="364324"/>
                      <a:pt x="2335517" y="281380"/>
                      <a:pt x="1880469" y="260831"/>
                    </a:cubicBezTo>
                    <a:cubicBezTo>
                      <a:pt x="1585660" y="247519"/>
                      <a:pt x="1283245" y="266577"/>
                      <a:pt x="989675" y="307538"/>
                    </a:cubicBezTo>
                    <a:lnTo>
                      <a:pt x="0" y="250419"/>
                    </a:lnTo>
                    <a:lnTo>
                      <a:pt x="4858" y="169923"/>
                    </a:lnTo>
                    <a:cubicBezTo>
                      <a:pt x="543116" y="59278"/>
                      <a:pt x="1231841" y="-26781"/>
                      <a:pt x="2002421" y="7710"/>
                    </a:cubicBezTo>
                    <a:close/>
                  </a:path>
                </a:pathLst>
              </a:custGeom>
              <a:solidFill>
                <a:srgbClr val="A7D05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/>
              </a:p>
            </p:txBody>
          </p:sp>
          <p:grpSp>
            <p:nvGrpSpPr>
              <p:cNvPr id="46" name="Группа 45"/>
              <p:cNvGrpSpPr/>
              <p:nvPr/>
            </p:nvGrpSpPr>
            <p:grpSpPr>
              <a:xfrm>
                <a:off x="-8976" y="5750183"/>
                <a:ext cx="8991821" cy="1095217"/>
                <a:chOff x="-8976" y="5750183"/>
                <a:chExt cx="8991821" cy="1095217"/>
              </a:xfrm>
            </p:grpSpPr>
            <p:sp>
              <p:nvSpPr>
                <p:cNvPr id="47" name="Freeform 8"/>
                <p:cNvSpPr>
                  <a:spLocks/>
                </p:cNvSpPr>
                <p:nvPr/>
              </p:nvSpPr>
              <p:spPr bwMode="auto">
                <a:xfrm rot="21401812">
                  <a:off x="8766" y="5750183"/>
                  <a:ext cx="8974079" cy="9975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74079" h="997596">
                      <a:moveTo>
                        <a:pt x="8974079" y="256658"/>
                      </a:moveTo>
                      <a:lnTo>
                        <a:pt x="8969227" y="340728"/>
                      </a:lnTo>
                      <a:cubicBezTo>
                        <a:pt x="8564536" y="640458"/>
                        <a:pt x="7878802" y="997596"/>
                        <a:pt x="6912361" y="997596"/>
                      </a:cubicBezTo>
                      <a:cubicBezTo>
                        <a:pt x="5249207" y="997596"/>
                        <a:pt x="3171705" y="95150"/>
                        <a:pt x="1612138" y="95151"/>
                      </a:cubicBezTo>
                      <a:cubicBezTo>
                        <a:pt x="878567" y="95151"/>
                        <a:pt x="351898" y="189883"/>
                        <a:pt x="0" y="290901"/>
                      </a:cubicBezTo>
                      <a:lnTo>
                        <a:pt x="5097" y="206451"/>
                      </a:lnTo>
                      <a:cubicBezTo>
                        <a:pt x="356949" y="99692"/>
                        <a:pt x="882082" y="-1"/>
                        <a:pt x="1612138" y="0"/>
                      </a:cubicBezTo>
                      <a:cubicBezTo>
                        <a:pt x="3168828" y="0"/>
                        <a:pt x="5249207" y="961914"/>
                        <a:pt x="6912361" y="961913"/>
                      </a:cubicBezTo>
                      <a:cubicBezTo>
                        <a:pt x="7883088" y="961913"/>
                        <a:pt x="8570523" y="577496"/>
                        <a:pt x="8974079" y="256658"/>
                      </a:cubicBezTo>
                      <a:close/>
                    </a:path>
                  </a:pathLst>
                </a:custGeom>
                <a:solidFill>
                  <a:srgbClr val="CBDB2A"/>
                </a:solidFill>
                <a:ln w="12700">
                  <a:solidFill>
                    <a:srgbClr val="CBDB2A"/>
                  </a:solidFill>
                  <a:round/>
                  <a:headEnd/>
                  <a:tailEnd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ru-RU"/>
                </a:p>
              </p:txBody>
            </p:sp>
            <p:sp>
              <p:nvSpPr>
                <p:cNvPr id="48" name="Freeform 9"/>
                <p:cNvSpPr>
                  <a:spLocks/>
                </p:cNvSpPr>
                <p:nvPr/>
              </p:nvSpPr>
              <p:spPr bwMode="auto">
                <a:xfrm rot="21401812">
                  <a:off x="-8976" y="5845921"/>
                  <a:ext cx="8991280" cy="9561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76656" h="956109">
                      <a:moveTo>
                        <a:pt x="8976656" y="245543"/>
                      </a:moveTo>
                      <a:lnTo>
                        <a:pt x="8968839" y="380995"/>
                      </a:lnTo>
                      <a:cubicBezTo>
                        <a:pt x="8560462" y="647681"/>
                        <a:pt x="7881915" y="956109"/>
                        <a:pt x="6935009" y="956109"/>
                      </a:cubicBezTo>
                      <a:cubicBezTo>
                        <a:pt x="5268979" y="956109"/>
                        <a:pt x="3185721" y="144234"/>
                        <a:pt x="1623278" y="144234"/>
                      </a:cubicBezTo>
                      <a:cubicBezTo>
                        <a:pt x="882318" y="144234"/>
                        <a:pt x="352320" y="230846"/>
                        <a:pt x="0" y="322515"/>
                      </a:cubicBezTo>
                      <a:lnTo>
                        <a:pt x="7638" y="195957"/>
                      </a:lnTo>
                      <a:cubicBezTo>
                        <a:pt x="359537" y="94859"/>
                        <a:pt x="886396" y="0"/>
                        <a:pt x="1620399" y="0"/>
                      </a:cubicBezTo>
                      <a:cubicBezTo>
                        <a:pt x="3177089" y="0"/>
                        <a:pt x="5257469" y="902579"/>
                        <a:pt x="6920623" y="902579"/>
                      </a:cubicBezTo>
                      <a:cubicBezTo>
                        <a:pt x="7886613" y="902579"/>
                        <a:pt x="8572070" y="545423"/>
                        <a:pt x="8976656" y="245543"/>
                      </a:cubicBezTo>
                      <a:close/>
                    </a:path>
                  </a:pathLst>
                </a:custGeom>
                <a:solidFill>
                  <a:srgbClr val="6D9D3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ru-RU"/>
                </a:p>
              </p:txBody>
            </p:sp>
            <p:sp>
              <p:nvSpPr>
                <p:cNvPr id="49" name="Freeform 10"/>
                <p:cNvSpPr>
                  <a:spLocks/>
                </p:cNvSpPr>
                <p:nvPr/>
              </p:nvSpPr>
              <p:spPr bwMode="auto">
                <a:xfrm rot="21401812">
                  <a:off x="5052" y="5990568"/>
                  <a:ext cx="8964051" cy="8548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75335" h="854832">
                      <a:moveTo>
                        <a:pt x="8975335" y="228107"/>
                      </a:moveTo>
                      <a:lnTo>
                        <a:pt x="8968669" y="343617"/>
                      </a:lnTo>
                      <a:cubicBezTo>
                        <a:pt x="8565323" y="579247"/>
                        <a:pt x="7907768" y="846431"/>
                        <a:pt x="6996356" y="854832"/>
                      </a:cubicBezTo>
                      <a:lnTo>
                        <a:pt x="6771421" y="842418"/>
                      </a:lnTo>
                      <a:lnTo>
                        <a:pt x="6160628" y="808709"/>
                      </a:lnTo>
                      <a:cubicBezTo>
                        <a:pt x="4658324" y="648621"/>
                        <a:pt x="2957691" y="118920"/>
                        <a:pt x="1633308" y="118921"/>
                      </a:cubicBezTo>
                      <a:cubicBezTo>
                        <a:pt x="885697" y="118921"/>
                        <a:pt x="352711" y="198599"/>
                        <a:pt x="0" y="282365"/>
                      </a:cubicBezTo>
                      <a:lnTo>
                        <a:pt x="6280" y="178326"/>
                      </a:lnTo>
                      <a:cubicBezTo>
                        <a:pt x="358237" y="86650"/>
                        <a:pt x="887657" y="1"/>
                        <a:pt x="1627553" y="0"/>
                      </a:cubicBezTo>
                      <a:cubicBezTo>
                        <a:pt x="3187184" y="1"/>
                        <a:pt x="5267650" y="811631"/>
                        <a:pt x="6930874" y="811631"/>
                      </a:cubicBezTo>
                      <a:cubicBezTo>
                        <a:pt x="7887631" y="811631"/>
                        <a:pt x="8569204" y="496328"/>
                        <a:pt x="8975335" y="228107"/>
                      </a:cubicBezTo>
                      <a:close/>
                    </a:path>
                  </a:pathLst>
                </a:custGeom>
                <a:solidFill>
                  <a:srgbClr val="8DC63F"/>
                </a:solidFill>
                <a:ln w="19050">
                  <a:solidFill>
                    <a:srgbClr val="8DC63F"/>
                  </a:solidFill>
                  <a:round/>
                  <a:headEnd/>
                  <a:tailEnd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ru-RU"/>
                </a:p>
              </p:txBody>
            </p:sp>
          </p:grpSp>
        </p:grpSp>
      </p:grpSp>
      <p:pic>
        <p:nvPicPr>
          <p:cNvPr id="50" name="Picture 2"/>
          <p:cNvPicPr>
            <a:picLocks noChangeAspect="1" noChangeArrowheads="1"/>
          </p:cNvPicPr>
          <p:nvPr userDrawn="1"/>
        </p:nvPicPr>
        <p:blipFill rotWithShape="1">
          <a:blip r:embed="rId5" cstate="print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28" b="4627"/>
          <a:stretch/>
        </p:blipFill>
        <p:spPr bwMode="auto">
          <a:xfrm>
            <a:off x="4254684" y="3190875"/>
            <a:ext cx="4706754" cy="30454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315" name="Rectangle 1027"/>
          <p:cNvSpPr>
            <a:spLocks noGrp="1" noChangeArrowheads="1"/>
          </p:cNvSpPr>
          <p:nvPr>
            <p:ph type="subTitle" idx="1"/>
          </p:nvPr>
        </p:nvSpPr>
        <p:spPr>
          <a:xfrm>
            <a:off x="1441304" y="3624723"/>
            <a:ext cx="5791571" cy="246221"/>
          </a:xfrm>
        </p:spPr>
        <p:txBody>
          <a:bodyPr wrap="square">
            <a:spAutoFit/>
          </a:bodyPr>
          <a:lstStyle>
            <a:lvl1pPr>
              <a:defRPr sz="1600" b="1">
                <a:solidFill>
                  <a:srgbClr val="049536"/>
                </a:solidFill>
              </a:defRPr>
            </a:lvl1pPr>
          </a:lstStyle>
          <a:p>
            <a:pPr lvl="0"/>
            <a:r>
              <a:rPr lang="en-US" noProof="0" dirty="0" smtClean="0"/>
              <a:t>Click to edit Master subtitle style</a:t>
            </a:r>
            <a:endParaRPr lang="ru-RU" noProof="0" dirty="0" smtClean="0"/>
          </a:p>
        </p:txBody>
      </p:sp>
    </p:spTree>
    <p:extLst>
      <p:ext uri="{BB962C8B-B14F-4D97-AF65-F5344CB8AC3E}">
        <p14:creationId xmlns:p14="http://schemas.microsoft.com/office/powerpoint/2010/main" val="7803197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Текст 7"/>
          <p:cNvSpPr>
            <a:spLocks noGrp="1"/>
          </p:cNvSpPr>
          <p:nvPr>
            <p:ph type="body" sz="quarter" idx="10"/>
          </p:nvPr>
        </p:nvSpPr>
        <p:spPr>
          <a:xfrm>
            <a:off x="1501775" y="1684338"/>
            <a:ext cx="6205538" cy="1231106"/>
          </a:xfrm>
        </p:spPr>
        <p:txBody>
          <a:bodyPr>
            <a:sp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12" name="Текст 11"/>
          <p:cNvSpPr>
            <a:spLocks noGrp="1"/>
          </p:cNvSpPr>
          <p:nvPr>
            <p:ph type="body" sz="quarter" idx="11" hasCustomPrompt="1"/>
          </p:nvPr>
        </p:nvSpPr>
        <p:spPr>
          <a:xfrm>
            <a:off x="119070" y="6482897"/>
            <a:ext cx="8277225" cy="153888"/>
          </a:xfrm>
        </p:spPr>
        <p:txBody>
          <a:bodyPr/>
          <a:lstStyle>
            <a:lvl1pPr>
              <a:defRPr sz="1000"/>
            </a:lvl1pPr>
          </a:lstStyle>
          <a:p>
            <a:pPr lvl="0"/>
            <a:r>
              <a:rPr lang="ru-RU" dirty="0" smtClean="0"/>
              <a:t>ИСТОЧНИК: источник</a:t>
            </a:r>
          </a:p>
        </p:txBody>
      </p:sp>
      <p:sp>
        <p:nvSpPr>
          <p:cNvPr id="13" name="Текст 11"/>
          <p:cNvSpPr>
            <a:spLocks noGrp="1"/>
          </p:cNvSpPr>
          <p:nvPr>
            <p:ph type="body" sz="quarter" idx="12" hasCustomPrompt="1"/>
          </p:nvPr>
        </p:nvSpPr>
        <p:spPr>
          <a:xfrm>
            <a:off x="119070" y="6249216"/>
            <a:ext cx="8277225" cy="153888"/>
          </a:xfrm>
        </p:spPr>
        <p:txBody>
          <a:bodyPr/>
          <a:lstStyle>
            <a:lvl1pPr>
              <a:defRPr sz="1000"/>
            </a:lvl1pPr>
          </a:lstStyle>
          <a:p>
            <a:pPr lvl="0"/>
            <a:r>
              <a:rPr lang="ru-RU" dirty="0" smtClean="0"/>
              <a:t>1 Сноска</a:t>
            </a:r>
          </a:p>
        </p:txBody>
      </p:sp>
      <p:sp>
        <p:nvSpPr>
          <p:cNvPr id="10" name="Title Placeholder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 bwMode="auto">
          <a:xfrm>
            <a:off x="119138" y="472139"/>
            <a:ext cx="6778625" cy="3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rgbClr val="049536"/>
                </a:solidFill>
              </a:defRPr>
            </a:lvl1pPr>
          </a:lstStyle>
          <a:p>
            <a:pPr lvl="0"/>
            <a:r>
              <a:rPr lang="en-US" dirty="0" smtClean="0"/>
              <a:t>Click to edit Master title style</a:t>
            </a:r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1090294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003884525"/>
              </p:ext>
            </p:extLst>
          </p:nvPr>
        </p:nvGraphicFramePr>
        <p:xfrm>
          <a:off x="2" y="0"/>
          <a:ext cx="158750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979" name="think-cell Slide" r:id="rId14" imgW="270" imgH="270" progId="TCLayout.ActiveDocument.1">
                  <p:embed/>
                </p:oleObj>
              </mc:Choice>
              <mc:Fallback>
                <p:oleObj name="think-cell Slide" r:id="rId1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2" y="0"/>
                        <a:ext cx="158750" cy="158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0" name="Picture 54" descr="Sberbank_russian"/>
          <p:cNvPicPr>
            <a:picLocks noChangeArrowheads="1"/>
          </p:cNvPicPr>
          <p:nvPr userDrawn="1">
            <p:custDataLst>
              <p:tags r:id="rId3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7938" y="2"/>
            <a:ext cx="8969376" cy="6737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Working Draft Text" hidden="1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2640013" y="342907"/>
            <a:ext cx="1106072" cy="153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895835" eaLnBrk="1" hangingPunct="1">
              <a:defRPr/>
            </a:pPr>
            <a:r>
              <a:rPr lang="ru-RU" sz="1000" b="1" dirty="0" smtClean="0">
                <a:solidFill>
                  <a:srgbClr val="000000"/>
                </a:solidFill>
                <a:cs typeface="Arial" pitchFamily="34" charset="0"/>
              </a:rPr>
              <a:t>WORKING DRAFT</a:t>
            </a:r>
          </a:p>
        </p:txBody>
      </p:sp>
      <p:sp>
        <p:nvSpPr>
          <p:cNvPr id="5" name="doc id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8442325" y="36513"/>
            <a:ext cx="295275" cy="122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895835" eaLnBrk="1" hangingPunct="1">
              <a:defRPr/>
            </a:pPr>
            <a:endParaRPr lang="ru-RU" sz="900" dirty="0" smtClean="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6" name="Working Draft" hidden="1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2640028" y="498482"/>
            <a:ext cx="3149901" cy="153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895835" eaLnBrk="1" hangingPunct="1">
              <a:defRPr/>
            </a:pPr>
            <a:r>
              <a:rPr lang="en-US" sz="1000" smtClean="0">
                <a:solidFill>
                  <a:srgbClr val="000000"/>
                </a:solidFill>
                <a:cs typeface="Arial" pitchFamily="34" charset="0"/>
              </a:rPr>
              <a:t>Last Modified 11.07.2013 22:43 Russian Standard Time</a:t>
            </a:r>
            <a:endParaRPr lang="ru-RU" sz="1000" dirty="0" smtClean="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7" name="Printed" hidden="1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2640033" y="655642"/>
            <a:ext cx="2795637" cy="153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895835" eaLnBrk="1" hangingPunct="1">
              <a:defRPr/>
            </a:pPr>
            <a:r>
              <a:rPr lang="en-US" sz="1000" smtClean="0">
                <a:solidFill>
                  <a:srgbClr val="000000"/>
                </a:solidFill>
                <a:cs typeface="Arial" pitchFamily="34" charset="0"/>
              </a:rPr>
              <a:t>Printed 05.07.2013 15:17 Russian Standard Time</a:t>
            </a:r>
            <a:endParaRPr lang="ru-RU" sz="1000" dirty="0" smtClean="0">
              <a:solidFill>
                <a:srgbClr val="000000"/>
              </a:solidFill>
              <a:cs typeface="Arial" pitchFamily="34" charset="0"/>
            </a:endParaRPr>
          </a:p>
        </p:txBody>
      </p:sp>
      <p:grpSp>
        <p:nvGrpSpPr>
          <p:cNvPr id="8" name="McK Title Elements"/>
          <p:cNvGrpSpPr>
            <a:grpSpLocks/>
          </p:cNvGrpSpPr>
          <p:nvPr>
            <p:custDataLst>
              <p:tags r:id="rId8"/>
            </p:custDataLst>
          </p:nvPr>
        </p:nvGrpSpPr>
        <p:grpSpPr bwMode="auto">
          <a:xfrm>
            <a:off x="4" y="11"/>
            <a:ext cx="8958263" cy="6723063"/>
            <a:chOff x="0" y="0"/>
            <a:chExt cx="5643" cy="4235"/>
          </a:xfrm>
        </p:grpSpPr>
        <p:sp>
          <p:nvSpPr>
            <p:cNvPr id="9" name="McK Document type" hidden="1"/>
            <p:cNvSpPr txBox="1">
              <a:spLocks noChangeArrowheads="1"/>
            </p:cNvSpPr>
            <p:nvPr/>
          </p:nvSpPr>
          <p:spPr bwMode="auto">
            <a:xfrm>
              <a:off x="1663" y="3097"/>
              <a:ext cx="3109" cy="1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b"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defTabSz="895835" eaLnBrk="1" hangingPunct="1">
                <a:defRPr/>
              </a:pPr>
              <a:r>
                <a:rPr lang="ru-RU" sz="1500" dirty="0" smtClean="0">
                  <a:solidFill>
                    <a:srgbClr val="000000"/>
                  </a:solidFill>
                  <a:cs typeface="Arial" pitchFamily="34" charset="0"/>
                </a:rPr>
                <a:t>Тип документа</a:t>
              </a:r>
            </a:p>
          </p:txBody>
        </p:sp>
        <p:sp>
          <p:nvSpPr>
            <p:cNvPr id="10" name="McK Date" hidden="1"/>
            <p:cNvSpPr txBox="1">
              <a:spLocks noChangeArrowheads="1"/>
            </p:cNvSpPr>
            <p:nvPr/>
          </p:nvSpPr>
          <p:spPr bwMode="auto">
            <a:xfrm>
              <a:off x="1848" y="3275"/>
              <a:ext cx="2924" cy="1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defTabSz="895835" eaLnBrk="1" hangingPunct="1">
                <a:defRPr/>
              </a:pPr>
              <a:r>
                <a:rPr lang="ru-RU" sz="1500" b="1" dirty="0" smtClean="0">
                  <a:solidFill>
                    <a:srgbClr val="FFFFFF"/>
                  </a:solidFill>
                  <a:cs typeface="Arial" pitchFamily="34" charset="0"/>
                </a:rPr>
                <a:t>Дата</a:t>
              </a:r>
            </a:p>
          </p:txBody>
        </p:sp>
        <p:sp>
          <p:nvSpPr>
            <p:cNvPr id="11" name="McK Disclaimer" hidden="1"/>
            <p:cNvSpPr>
              <a:spLocks noChangeArrowheads="1"/>
            </p:cNvSpPr>
            <p:nvPr/>
          </p:nvSpPr>
          <p:spPr bwMode="auto">
            <a:xfrm>
              <a:off x="1663" y="3606"/>
              <a:ext cx="3226" cy="2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b">
              <a:spAutoFit/>
            </a:bodyPr>
            <a:lstStyle/>
            <a:p>
              <a:pPr defTabSz="842740" eaLnBrk="0" hangingPunct="0"/>
              <a:r>
                <a:rPr lang="ru-RU" sz="900" dirty="0">
                  <a:solidFill>
                    <a:srgbClr val="000000"/>
                  </a:solidFill>
                  <a:latin typeface="Arial"/>
                  <a:cs typeface="Arial" pitchFamily="34" charset="0"/>
                </a:rPr>
                <a:t>КОНФИДЕНЦИАЛЬНАЯ ИНФОРМАЦИЯ, СОБСТВЕННОСТЬ McKINSEY &amp; COMPANY</a:t>
              </a:r>
            </a:p>
            <a:p>
              <a:pPr defTabSz="842740" eaLnBrk="0" hangingPunct="0"/>
              <a:r>
                <a:rPr lang="ru-RU" sz="900" dirty="0">
                  <a:solidFill>
                    <a:srgbClr val="000000"/>
                  </a:solidFill>
                  <a:latin typeface="Arial"/>
                  <a:cs typeface="Arial" pitchFamily="34" charset="0"/>
                </a:rPr>
                <a:t>Любое использование этого документа без специального разрешения McKinsey &amp; Company строго запрещено</a:t>
              </a:r>
            </a:p>
          </p:txBody>
        </p:sp>
        <p:sp>
          <p:nvSpPr>
            <p:cNvPr id="12" name="TitleBottomPlaceholder" hidden="1"/>
            <p:cNvSpPr>
              <a:spLocks noChangeArrowheads="1"/>
            </p:cNvSpPr>
            <p:nvPr/>
          </p:nvSpPr>
          <p:spPr bwMode="auto">
            <a:xfrm>
              <a:off x="0" y="1410"/>
              <a:ext cx="1382" cy="2825"/>
            </a:xfrm>
            <a:prstGeom prst="rect">
              <a:avLst/>
            </a:prstGeom>
            <a:solidFill>
              <a:srgbClr val="0065C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895835"/>
              <a:endParaRPr lang="ru-RU" sz="1700" dirty="0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13" name="TitleTopPlaceholder" hidden="1"/>
            <p:cNvSpPr>
              <a:spLocks noChangeArrowheads="1"/>
            </p:cNvSpPr>
            <p:nvPr/>
          </p:nvSpPr>
          <p:spPr bwMode="auto">
            <a:xfrm>
              <a:off x="0" y="0"/>
              <a:ext cx="1382" cy="1410"/>
            </a:xfrm>
            <a:prstGeom prst="rect">
              <a:avLst/>
            </a:prstGeom>
            <a:solidFill>
              <a:srgbClr val="91A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895835"/>
              <a:endParaRPr lang="ru-RU" sz="1700" dirty="0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14" name="Rectangle 1189" hidden="1"/>
            <p:cNvSpPr>
              <a:spLocks noChangeArrowheads="1"/>
            </p:cNvSpPr>
            <p:nvPr/>
          </p:nvSpPr>
          <p:spPr bwMode="auto">
            <a:xfrm>
              <a:off x="0" y="0"/>
              <a:ext cx="5643" cy="4234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895835"/>
              <a:endParaRPr lang="ru-RU" sz="1700" dirty="0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</p:grpSp>
      <p:pic>
        <p:nvPicPr>
          <p:cNvPr id="18" name="TitleBottomBarBW" hidden="1"/>
          <p:cNvPicPr>
            <a:picLocks noChangeAspect="1" noChangeArrowheads="1"/>
          </p:cNvPicPr>
          <p:nvPr>
            <p:custDataLst>
              <p:tags r:id="rId9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73919" y="6446183"/>
            <a:ext cx="1636712" cy="192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314" name="Rectangle 1026"/>
          <p:cNvSpPr>
            <a:spLocks noGrp="1" noChangeArrowheads="1"/>
          </p:cNvSpPr>
          <p:nvPr>
            <p:ph type="ctrTitle"/>
            <p:custDataLst>
              <p:tags r:id="rId10"/>
            </p:custDataLst>
          </p:nvPr>
        </p:nvSpPr>
        <p:spPr>
          <a:xfrm>
            <a:off x="2933714" y="2707618"/>
            <a:ext cx="5143501" cy="9848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defRPr lang="ru-RU" sz="3200" noProof="0" dirty="0" smtClean="0">
                <a:solidFill>
                  <a:schemeClr val="bg1"/>
                </a:solidFill>
              </a:defRPr>
            </a:lvl1pPr>
          </a:lstStyle>
          <a:p>
            <a:pPr lvl="0" defTabSz="938561"/>
            <a:r>
              <a:rPr lang="en-US" noProof="0" dirty="0" smtClean="0"/>
              <a:t>Click to edit Master title style</a:t>
            </a:r>
            <a:endParaRPr lang="ru-RU" noProof="0" dirty="0" smtClean="0"/>
          </a:p>
        </p:txBody>
      </p:sp>
      <p:sp>
        <p:nvSpPr>
          <p:cNvPr id="13315" name="Rectangle 1027"/>
          <p:cNvSpPr>
            <a:spLocks noGrp="1" noChangeArrowheads="1"/>
          </p:cNvSpPr>
          <p:nvPr>
            <p:ph type="subTitle" idx="1"/>
            <p:custDataLst>
              <p:tags r:id="rId11"/>
            </p:custDataLst>
          </p:nvPr>
        </p:nvSpPr>
        <p:spPr>
          <a:xfrm>
            <a:off x="2933700" y="4119500"/>
            <a:ext cx="4486276" cy="301650"/>
          </a:xfr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b">
            <a:spAutoFit/>
          </a:bodyPr>
          <a:lstStyle>
            <a:lvl1pPr>
              <a:defRPr lang="ru-RU" sz="1900" b="1" kern="1200" noProof="0" smtClean="0">
                <a:solidFill>
                  <a:srgbClr val="FFFFFF"/>
                </a:solidFill>
                <a:latin typeface="Arial" charset="0"/>
                <a:cs typeface="Arial" charset="0"/>
              </a:defRPr>
            </a:lvl1pPr>
          </a:lstStyle>
          <a:p>
            <a:pPr lvl="0" defTabSz="975837" latinLnBrk="0"/>
            <a:r>
              <a:rPr lang="en-US" noProof="0" dirty="0" smtClean="0"/>
              <a:t>Click to edit Master subtitle style</a:t>
            </a:r>
            <a:endParaRPr lang="ru-RU" noProof="0" dirty="0" smtClean="0"/>
          </a:p>
        </p:txBody>
      </p:sp>
      <p:sp>
        <p:nvSpPr>
          <p:cNvPr id="21" name="Rectangle 1027" hidden="1"/>
          <p:cNvSpPr txBox="1">
            <a:spLocks noChangeArrowheads="1"/>
          </p:cNvSpPr>
          <p:nvPr userDrawn="1">
            <p:custDataLst>
              <p:tags r:id="rId12"/>
            </p:custDataLst>
          </p:nvPr>
        </p:nvSpPr>
        <p:spPr bwMode="auto">
          <a:xfrm>
            <a:off x="2934080" y="4927588"/>
            <a:ext cx="5286375" cy="2714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b">
            <a:spAutoFit/>
          </a:bodyPr>
          <a:lstStyle>
            <a:defPPr>
              <a:defRPr lang="ru-RU"/>
            </a:defPPr>
            <a:lvl1pPr marL="0" defTabSz="931977" eaLnBrk="1" latinLnBrk="0" hangingPunct="1">
              <a:defRPr b="1">
                <a:solidFill>
                  <a:srgbClr val="FFFFFF"/>
                </a:solidFill>
                <a:cs typeface="Arial" charset="0"/>
              </a:defRPr>
            </a:lvl1pPr>
            <a:lvl2pPr marL="742950" indent="-285750" defTabSz="914012" eaLnBrk="0" latinLnBrk="0" hangingPunct="0">
              <a:defRPr sz="1000">
                <a:cs typeface="Arial" charset="0"/>
              </a:defRPr>
            </a:lvl2pPr>
            <a:lvl3pPr marL="1143000" indent="-228600" defTabSz="914012" eaLnBrk="0" latinLnBrk="0" hangingPunct="0">
              <a:defRPr sz="1000">
                <a:cs typeface="Arial" charset="0"/>
              </a:defRPr>
            </a:lvl3pPr>
            <a:lvl4pPr marL="1600200" indent="-228600" defTabSz="914012" eaLnBrk="0" latinLnBrk="0" hangingPunct="0">
              <a:defRPr sz="1000">
                <a:cs typeface="Arial" charset="0"/>
              </a:defRPr>
            </a:lvl4pPr>
            <a:lvl5pPr marL="2057400" indent="-228600" defTabSz="914012" eaLnBrk="0" latinLnBrk="0" hangingPunct="0">
              <a:defRPr sz="1000">
                <a:cs typeface="Arial" charset="0"/>
              </a:defRPr>
            </a:lvl5pPr>
            <a:lvl6pPr marL="2514600" indent="-228600" defTabSz="914012" eaLnBrk="0" fontAlgn="base" hangingPunct="0">
              <a:spcBef>
                <a:spcPct val="0"/>
              </a:spcBef>
              <a:spcAft>
                <a:spcPct val="0"/>
              </a:spcAft>
              <a:defRPr sz="1000">
                <a:cs typeface="Arial" charset="0"/>
              </a:defRPr>
            </a:lvl6pPr>
            <a:lvl7pPr marL="2971800" indent="-228600" defTabSz="914012" eaLnBrk="0" fontAlgn="base" hangingPunct="0">
              <a:spcBef>
                <a:spcPct val="0"/>
              </a:spcBef>
              <a:spcAft>
                <a:spcPct val="0"/>
              </a:spcAft>
              <a:defRPr sz="1000">
                <a:cs typeface="Arial" charset="0"/>
              </a:defRPr>
            </a:lvl7pPr>
            <a:lvl8pPr marL="3429000" indent="-228600" defTabSz="914012" eaLnBrk="0" fontAlgn="base" hangingPunct="0">
              <a:spcBef>
                <a:spcPct val="0"/>
              </a:spcBef>
              <a:spcAft>
                <a:spcPct val="0"/>
              </a:spcAft>
              <a:defRPr sz="1000">
                <a:cs typeface="Arial" charset="0"/>
              </a:defRPr>
            </a:lvl8pPr>
            <a:lvl9pPr marL="3886200" indent="-228600" defTabSz="914012" eaLnBrk="0" fontAlgn="base" hangingPunct="0">
              <a:spcBef>
                <a:spcPct val="0"/>
              </a:spcBef>
              <a:spcAft>
                <a:spcPct val="0"/>
              </a:spcAft>
              <a:defRPr sz="1000">
                <a:cs typeface="Arial" charset="0"/>
              </a:defRPr>
            </a:lvl9pPr>
          </a:lstStyle>
          <a:p>
            <a:r>
              <a:rPr lang="en-US" sz="1700" dirty="0" smtClean="0">
                <a:latin typeface="Arial"/>
              </a:rPr>
              <a:t>Click to edit Master subtitle style</a:t>
            </a:r>
            <a:endParaRPr lang="en-US" sz="1700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684165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cK 2. Slide Title"/>
          <p:cNvSpPr>
            <a:spLocks noGrp="1"/>
          </p:cNvSpPr>
          <p:nvPr>
            <p:ph type="title"/>
          </p:nvPr>
        </p:nvSpPr>
        <p:spPr>
          <a:xfrm>
            <a:off x="119066" y="219912"/>
            <a:ext cx="6721474" cy="316732"/>
          </a:xfrm>
        </p:spPr>
        <p:txBody>
          <a:bodyPr anchor="ctr" anchorCtr="0"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3" name="Picture 48"/>
          <p:cNvPicPr>
            <a:picLocks noChangeAspect="1" noChangeArrowheads="1"/>
          </p:cNvPicPr>
          <p:nvPr userDrawn="1"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626" y="643742"/>
            <a:ext cx="8809037" cy="122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797572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452565" y="1951044"/>
            <a:ext cx="4302125" cy="1628907"/>
          </a:xfrm>
        </p:spPr>
        <p:txBody>
          <a:bodyPr/>
          <a:lstStyle/>
          <a:p>
            <a:pPr lvl="0"/>
            <a:r>
              <a:rPr lang="it-IT" dirty="0" smtClean="0"/>
              <a:t>Fare </a:t>
            </a:r>
            <a:r>
              <a:rPr lang="it-IT" dirty="0" err="1" smtClean="0"/>
              <a:t>clic</a:t>
            </a:r>
            <a:r>
              <a:rPr lang="it-IT" dirty="0" smtClean="0"/>
              <a:t> per </a:t>
            </a:r>
            <a:r>
              <a:rPr lang="it-IT" dirty="0" err="1" smtClean="0"/>
              <a:t>modificare</a:t>
            </a:r>
            <a:r>
              <a:rPr lang="it-IT" dirty="0" smtClean="0"/>
              <a:t> stili </a:t>
            </a:r>
            <a:r>
              <a:rPr lang="it-IT" dirty="0" err="1" smtClean="0"/>
              <a:t>del</a:t>
            </a:r>
            <a:r>
              <a:rPr lang="it-IT" dirty="0" smtClean="0"/>
              <a:t> testo </a:t>
            </a:r>
            <a:r>
              <a:rPr lang="it-IT" dirty="0" err="1" smtClean="0"/>
              <a:t>dello</a:t>
            </a:r>
            <a:r>
              <a:rPr lang="it-IT" dirty="0" smtClean="0"/>
              <a:t> schema</a:t>
            </a:r>
          </a:p>
          <a:p>
            <a:pPr lvl="1"/>
            <a:r>
              <a:rPr lang="it-IT" dirty="0" smtClean="0"/>
              <a:t>Secondo </a:t>
            </a:r>
            <a:r>
              <a:rPr lang="it-IT" dirty="0" err="1" smtClean="0"/>
              <a:t>livello</a:t>
            </a:r>
            <a:endParaRPr lang="it-IT" dirty="0" smtClean="0"/>
          </a:p>
          <a:p>
            <a:pPr lvl="2"/>
            <a:r>
              <a:rPr lang="it-IT" dirty="0" smtClean="0"/>
              <a:t>Terzo </a:t>
            </a:r>
            <a:r>
              <a:rPr lang="it-IT" dirty="0" err="1" smtClean="0"/>
              <a:t>livello</a:t>
            </a:r>
            <a:endParaRPr lang="it-IT" dirty="0" smtClean="0"/>
          </a:p>
          <a:p>
            <a:pPr lvl="3"/>
            <a:r>
              <a:rPr lang="it-IT" dirty="0" smtClean="0"/>
              <a:t>Quarto </a:t>
            </a:r>
            <a:r>
              <a:rPr lang="it-IT" dirty="0" err="1" smtClean="0"/>
              <a:t>livello</a:t>
            </a:r>
            <a:endParaRPr lang="it-IT" dirty="0" smtClean="0"/>
          </a:p>
          <a:p>
            <a:pPr lvl="4"/>
            <a:r>
              <a:rPr lang="it-IT" dirty="0" smtClean="0"/>
              <a:t>Quinto </a:t>
            </a:r>
            <a:r>
              <a:rPr lang="it-IT" dirty="0" err="1" smtClean="0"/>
              <a:t>livello</a:t>
            </a:r>
            <a:endParaRPr lang="it-IT" dirty="0"/>
          </a:p>
        </p:txBody>
      </p:sp>
      <p:sp>
        <p:nvSpPr>
          <p:cNvPr id="5" name="Slide Number Placeholder 4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8236194" y="6444525"/>
            <a:ext cx="1011034" cy="466769"/>
          </a:xfrm>
          <a:prstGeom prst="rect">
            <a:avLst/>
          </a:prstGeom>
          <a:ln/>
        </p:spPr>
        <p:txBody>
          <a:bodyPr lIns="89583" tIns="44792" rIns="89583" bIns="44792"/>
          <a:lstStyle>
            <a:lvl1pPr>
              <a:defRPr/>
            </a:lvl1pPr>
          </a:lstStyle>
          <a:p>
            <a:pPr defTabSz="895835">
              <a:defRPr/>
            </a:pPr>
            <a:fld id="{CBB3B61C-39AC-4074-B3B9-094C76D9D64B}" type="slidenum">
              <a:rPr lang="en-US" sz="1700" smtClean="0">
                <a:solidFill>
                  <a:srgbClr val="000000"/>
                </a:solidFill>
                <a:latin typeface="Arial"/>
                <a:cs typeface="Arial" pitchFamily="34" charset="0"/>
              </a:rPr>
              <a:pPr defTabSz="895835">
                <a:defRPr/>
              </a:pPr>
              <a:t>‹#›</a:t>
            </a:fld>
            <a:endParaRPr lang="en-US" sz="1700">
              <a:solidFill>
                <a:srgbClr val="000000"/>
              </a:solidFill>
              <a:latin typeface="Arial"/>
              <a:cs typeface="Arial" pitchFamily="34" charset="0"/>
            </a:endParaRPr>
          </a:p>
        </p:txBody>
      </p:sp>
      <p:sp>
        <p:nvSpPr>
          <p:cNvPr id="4" name="Footer Placeholder 3"/>
          <p:cNvSpPr>
            <a:spLocks noGrp="1" noChangeArrowheads="1"/>
          </p:cNvSpPr>
          <p:nvPr>
            <p:ph type="ftr" sz="quarter" idx="10"/>
          </p:nvPr>
        </p:nvSpPr>
        <p:spPr>
          <a:xfrm>
            <a:off x="5851436" y="6254713"/>
            <a:ext cx="2378228" cy="466769"/>
          </a:xfrm>
          <a:prstGeom prst="rect">
            <a:avLst/>
          </a:prstGeom>
          <a:ln/>
        </p:spPr>
        <p:txBody>
          <a:bodyPr lIns="89583" tIns="44792" rIns="89583" bIns="44792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defTabSz="895835">
              <a:defRPr/>
            </a:pPr>
            <a:r>
              <a:rPr lang="en-US" sz="1700" smtClean="0">
                <a:solidFill>
                  <a:srgbClr val="000000"/>
                </a:solidFill>
                <a:latin typeface="Arial"/>
                <a:cs typeface="Arial" pitchFamily="34" charset="0"/>
              </a:rPr>
              <a:t>Copyright © 2012 Accenture All Rights Reserved.</a:t>
            </a:r>
            <a:endParaRPr lang="en-US" sz="1700" dirty="0">
              <a:solidFill>
                <a:srgbClr val="000000"/>
              </a:solidFill>
              <a:latin typeface="Arial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53069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810698632"/>
              </p:ext>
            </p:extLst>
          </p:nvPr>
        </p:nvGraphicFramePr>
        <p:xfrm>
          <a:off x="2" y="0"/>
          <a:ext cx="158750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027" name="think-cell Slide" r:id="rId14" imgW="270" imgH="270" progId="TCLayout.ActiveDocument.1">
                  <p:embed/>
                </p:oleObj>
              </mc:Choice>
              <mc:Fallback>
                <p:oleObj name="think-cell Slide" r:id="rId1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2" y="0"/>
                        <a:ext cx="158750" cy="158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0" name="Picture 54" descr="Sberbank_russian"/>
          <p:cNvPicPr>
            <a:picLocks noChangeArrowheads="1"/>
          </p:cNvPicPr>
          <p:nvPr userDrawn="1">
            <p:custDataLst>
              <p:tags r:id="rId3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7938" y="2"/>
            <a:ext cx="8969376" cy="6737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Working Draft Text" hidden="1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2640013" y="342907"/>
            <a:ext cx="1106072" cy="153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895835" eaLnBrk="1" hangingPunct="1">
              <a:defRPr/>
            </a:pPr>
            <a:r>
              <a:rPr lang="ru-RU" sz="1000" b="1" dirty="0" smtClean="0">
                <a:solidFill>
                  <a:srgbClr val="000000"/>
                </a:solidFill>
                <a:cs typeface="Arial" pitchFamily="34" charset="0"/>
              </a:rPr>
              <a:t>WORKING DRAFT</a:t>
            </a:r>
          </a:p>
        </p:txBody>
      </p:sp>
      <p:sp>
        <p:nvSpPr>
          <p:cNvPr id="5" name="doc id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8442325" y="36513"/>
            <a:ext cx="295275" cy="122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895835" eaLnBrk="1" hangingPunct="1">
              <a:defRPr/>
            </a:pPr>
            <a:endParaRPr lang="ru-RU" sz="900" dirty="0" smtClean="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6" name="Working Draft" hidden="1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2640028" y="498482"/>
            <a:ext cx="3149901" cy="153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895835" eaLnBrk="1" hangingPunct="1">
              <a:defRPr/>
            </a:pPr>
            <a:r>
              <a:rPr lang="en-US" sz="1000" smtClean="0">
                <a:solidFill>
                  <a:srgbClr val="000000"/>
                </a:solidFill>
                <a:cs typeface="Arial" pitchFamily="34" charset="0"/>
              </a:rPr>
              <a:t>Last Modified 11.07.2013 22:43 Russian Standard Time</a:t>
            </a:r>
            <a:endParaRPr lang="ru-RU" sz="1000" dirty="0" smtClean="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7" name="Printed" hidden="1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2640033" y="655642"/>
            <a:ext cx="2795637" cy="153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895835" eaLnBrk="1" hangingPunct="1">
              <a:defRPr/>
            </a:pPr>
            <a:r>
              <a:rPr lang="en-US" sz="1000" smtClean="0">
                <a:solidFill>
                  <a:srgbClr val="000000"/>
                </a:solidFill>
                <a:cs typeface="Arial" pitchFamily="34" charset="0"/>
              </a:rPr>
              <a:t>Printed 05.07.2013 15:17 Russian Standard Time</a:t>
            </a:r>
            <a:endParaRPr lang="ru-RU" sz="1000" dirty="0" smtClean="0">
              <a:solidFill>
                <a:srgbClr val="000000"/>
              </a:solidFill>
              <a:cs typeface="Arial" pitchFamily="34" charset="0"/>
            </a:endParaRPr>
          </a:p>
        </p:txBody>
      </p:sp>
      <p:grpSp>
        <p:nvGrpSpPr>
          <p:cNvPr id="8" name="McK Title Elements"/>
          <p:cNvGrpSpPr>
            <a:grpSpLocks/>
          </p:cNvGrpSpPr>
          <p:nvPr>
            <p:custDataLst>
              <p:tags r:id="rId8"/>
            </p:custDataLst>
          </p:nvPr>
        </p:nvGrpSpPr>
        <p:grpSpPr bwMode="auto">
          <a:xfrm>
            <a:off x="4" y="11"/>
            <a:ext cx="8958263" cy="6723063"/>
            <a:chOff x="0" y="0"/>
            <a:chExt cx="5643" cy="4235"/>
          </a:xfrm>
        </p:grpSpPr>
        <p:sp>
          <p:nvSpPr>
            <p:cNvPr id="9" name="McK Document type" hidden="1"/>
            <p:cNvSpPr txBox="1">
              <a:spLocks noChangeArrowheads="1"/>
            </p:cNvSpPr>
            <p:nvPr/>
          </p:nvSpPr>
          <p:spPr bwMode="auto">
            <a:xfrm>
              <a:off x="1663" y="3097"/>
              <a:ext cx="3109" cy="1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b"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defTabSz="895835" eaLnBrk="1" hangingPunct="1">
                <a:defRPr/>
              </a:pPr>
              <a:r>
                <a:rPr lang="ru-RU" sz="1500" dirty="0" smtClean="0">
                  <a:solidFill>
                    <a:srgbClr val="000000"/>
                  </a:solidFill>
                  <a:cs typeface="Arial" pitchFamily="34" charset="0"/>
                </a:rPr>
                <a:t>Тип документа</a:t>
              </a:r>
            </a:p>
          </p:txBody>
        </p:sp>
        <p:sp>
          <p:nvSpPr>
            <p:cNvPr id="10" name="McK Date" hidden="1"/>
            <p:cNvSpPr txBox="1">
              <a:spLocks noChangeArrowheads="1"/>
            </p:cNvSpPr>
            <p:nvPr/>
          </p:nvSpPr>
          <p:spPr bwMode="auto">
            <a:xfrm>
              <a:off x="1848" y="3275"/>
              <a:ext cx="2924" cy="1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defTabSz="895835" eaLnBrk="1" hangingPunct="1">
                <a:defRPr/>
              </a:pPr>
              <a:r>
                <a:rPr lang="ru-RU" sz="1500" b="1" dirty="0" smtClean="0">
                  <a:solidFill>
                    <a:srgbClr val="FFFFFF"/>
                  </a:solidFill>
                  <a:cs typeface="Arial" pitchFamily="34" charset="0"/>
                </a:rPr>
                <a:t>Дата</a:t>
              </a:r>
            </a:p>
          </p:txBody>
        </p:sp>
        <p:sp>
          <p:nvSpPr>
            <p:cNvPr id="11" name="McK Disclaimer" hidden="1"/>
            <p:cNvSpPr>
              <a:spLocks noChangeArrowheads="1"/>
            </p:cNvSpPr>
            <p:nvPr/>
          </p:nvSpPr>
          <p:spPr bwMode="auto">
            <a:xfrm>
              <a:off x="1663" y="3606"/>
              <a:ext cx="3226" cy="2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b">
              <a:spAutoFit/>
            </a:bodyPr>
            <a:lstStyle/>
            <a:p>
              <a:pPr defTabSz="842740" eaLnBrk="0" hangingPunct="0"/>
              <a:r>
                <a:rPr lang="ru-RU" sz="900" dirty="0">
                  <a:solidFill>
                    <a:srgbClr val="000000"/>
                  </a:solidFill>
                  <a:latin typeface="Arial"/>
                  <a:cs typeface="Arial" pitchFamily="34" charset="0"/>
                </a:rPr>
                <a:t>КОНФИДЕНЦИАЛЬНАЯ ИНФОРМАЦИЯ, СОБСТВЕННОСТЬ McKINSEY &amp; COMPANY</a:t>
              </a:r>
            </a:p>
            <a:p>
              <a:pPr defTabSz="842740" eaLnBrk="0" hangingPunct="0"/>
              <a:r>
                <a:rPr lang="ru-RU" sz="900" dirty="0">
                  <a:solidFill>
                    <a:srgbClr val="000000"/>
                  </a:solidFill>
                  <a:latin typeface="Arial"/>
                  <a:cs typeface="Arial" pitchFamily="34" charset="0"/>
                </a:rPr>
                <a:t>Любое использование этого документа без специального разрешения McKinsey &amp; Company строго запрещено</a:t>
              </a:r>
            </a:p>
          </p:txBody>
        </p:sp>
        <p:sp>
          <p:nvSpPr>
            <p:cNvPr id="12" name="TitleBottomPlaceholder" hidden="1"/>
            <p:cNvSpPr>
              <a:spLocks noChangeArrowheads="1"/>
            </p:cNvSpPr>
            <p:nvPr/>
          </p:nvSpPr>
          <p:spPr bwMode="auto">
            <a:xfrm>
              <a:off x="0" y="1410"/>
              <a:ext cx="1382" cy="2825"/>
            </a:xfrm>
            <a:prstGeom prst="rect">
              <a:avLst/>
            </a:prstGeom>
            <a:solidFill>
              <a:srgbClr val="0065C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895835"/>
              <a:endParaRPr lang="ru-RU" sz="1700" dirty="0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13" name="TitleTopPlaceholder" hidden="1"/>
            <p:cNvSpPr>
              <a:spLocks noChangeArrowheads="1"/>
            </p:cNvSpPr>
            <p:nvPr/>
          </p:nvSpPr>
          <p:spPr bwMode="auto">
            <a:xfrm>
              <a:off x="0" y="0"/>
              <a:ext cx="1382" cy="1410"/>
            </a:xfrm>
            <a:prstGeom prst="rect">
              <a:avLst/>
            </a:prstGeom>
            <a:solidFill>
              <a:srgbClr val="91A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895835"/>
              <a:endParaRPr lang="ru-RU" sz="1700" dirty="0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14" name="Rectangle 1189" hidden="1"/>
            <p:cNvSpPr>
              <a:spLocks noChangeArrowheads="1"/>
            </p:cNvSpPr>
            <p:nvPr/>
          </p:nvSpPr>
          <p:spPr bwMode="auto">
            <a:xfrm>
              <a:off x="0" y="0"/>
              <a:ext cx="5643" cy="4234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895835"/>
              <a:endParaRPr lang="ru-RU" sz="1700" dirty="0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</p:grpSp>
      <p:pic>
        <p:nvPicPr>
          <p:cNvPr id="18" name="TitleBottomBarBW" hidden="1"/>
          <p:cNvPicPr>
            <a:picLocks noChangeAspect="1" noChangeArrowheads="1"/>
          </p:cNvPicPr>
          <p:nvPr>
            <p:custDataLst>
              <p:tags r:id="rId9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73919" y="6446183"/>
            <a:ext cx="1636712" cy="192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314" name="Rectangle 1026"/>
          <p:cNvSpPr>
            <a:spLocks noGrp="1" noChangeArrowheads="1"/>
          </p:cNvSpPr>
          <p:nvPr>
            <p:ph type="ctrTitle"/>
            <p:custDataLst>
              <p:tags r:id="rId10"/>
            </p:custDataLst>
          </p:nvPr>
        </p:nvSpPr>
        <p:spPr>
          <a:xfrm>
            <a:off x="2933714" y="2707618"/>
            <a:ext cx="5143501" cy="9848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defRPr lang="ru-RU" sz="3200" noProof="0" dirty="0" smtClean="0">
                <a:solidFill>
                  <a:schemeClr val="bg1"/>
                </a:solidFill>
              </a:defRPr>
            </a:lvl1pPr>
          </a:lstStyle>
          <a:p>
            <a:pPr lvl="0" defTabSz="938561"/>
            <a:r>
              <a:rPr lang="en-US" noProof="0" dirty="0" smtClean="0"/>
              <a:t>Click to edit Master title style</a:t>
            </a:r>
            <a:endParaRPr lang="ru-RU" noProof="0" dirty="0" smtClean="0"/>
          </a:p>
        </p:txBody>
      </p:sp>
      <p:sp>
        <p:nvSpPr>
          <p:cNvPr id="13315" name="Rectangle 1027"/>
          <p:cNvSpPr>
            <a:spLocks noGrp="1" noChangeArrowheads="1"/>
          </p:cNvSpPr>
          <p:nvPr>
            <p:ph type="subTitle" idx="1"/>
            <p:custDataLst>
              <p:tags r:id="rId11"/>
            </p:custDataLst>
          </p:nvPr>
        </p:nvSpPr>
        <p:spPr>
          <a:xfrm>
            <a:off x="2933700" y="4119500"/>
            <a:ext cx="4486276" cy="301650"/>
          </a:xfr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b">
            <a:spAutoFit/>
          </a:bodyPr>
          <a:lstStyle>
            <a:lvl1pPr>
              <a:defRPr lang="ru-RU" sz="1900" b="1" kern="1200" noProof="0" smtClean="0">
                <a:solidFill>
                  <a:srgbClr val="FFFFFF"/>
                </a:solidFill>
                <a:latin typeface="Arial" charset="0"/>
                <a:cs typeface="Arial" charset="0"/>
              </a:defRPr>
            </a:lvl1pPr>
          </a:lstStyle>
          <a:p>
            <a:pPr lvl="0" defTabSz="975837" latinLnBrk="0"/>
            <a:r>
              <a:rPr lang="en-US" noProof="0" dirty="0" smtClean="0"/>
              <a:t>Click to edit Master subtitle style</a:t>
            </a:r>
            <a:endParaRPr lang="ru-RU" noProof="0" dirty="0" smtClean="0"/>
          </a:p>
        </p:txBody>
      </p:sp>
      <p:sp>
        <p:nvSpPr>
          <p:cNvPr id="21" name="Rectangle 1027" hidden="1"/>
          <p:cNvSpPr txBox="1">
            <a:spLocks noChangeArrowheads="1"/>
          </p:cNvSpPr>
          <p:nvPr userDrawn="1">
            <p:custDataLst>
              <p:tags r:id="rId12"/>
            </p:custDataLst>
          </p:nvPr>
        </p:nvSpPr>
        <p:spPr bwMode="auto">
          <a:xfrm>
            <a:off x="2934080" y="4927588"/>
            <a:ext cx="5286375" cy="2714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b">
            <a:spAutoFit/>
          </a:bodyPr>
          <a:lstStyle>
            <a:defPPr>
              <a:defRPr lang="ru-RU"/>
            </a:defPPr>
            <a:lvl1pPr marL="0" defTabSz="931977" eaLnBrk="1" latinLnBrk="0" hangingPunct="1">
              <a:defRPr b="1">
                <a:solidFill>
                  <a:srgbClr val="FFFFFF"/>
                </a:solidFill>
                <a:cs typeface="Arial" charset="0"/>
              </a:defRPr>
            </a:lvl1pPr>
            <a:lvl2pPr marL="742950" indent="-285750" defTabSz="914012" eaLnBrk="0" latinLnBrk="0" hangingPunct="0">
              <a:defRPr sz="1000">
                <a:cs typeface="Arial" charset="0"/>
              </a:defRPr>
            </a:lvl2pPr>
            <a:lvl3pPr marL="1143000" indent="-228600" defTabSz="914012" eaLnBrk="0" latinLnBrk="0" hangingPunct="0">
              <a:defRPr sz="1000">
                <a:cs typeface="Arial" charset="0"/>
              </a:defRPr>
            </a:lvl3pPr>
            <a:lvl4pPr marL="1600200" indent="-228600" defTabSz="914012" eaLnBrk="0" latinLnBrk="0" hangingPunct="0">
              <a:defRPr sz="1000">
                <a:cs typeface="Arial" charset="0"/>
              </a:defRPr>
            </a:lvl4pPr>
            <a:lvl5pPr marL="2057400" indent="-228600" defTabSz="914012" eaLnBrk="0" latinLnBrk="0" hangingPunct="0">
              <a:defRPr sz="1000">
                <a:cs typeface="Arial" charset="0"/>
              </a:defRPr>
            </a:lvl5pPr>
            <a:lvl6pPr marL="2514600" indent="-228600" defTabSz="914012" eaLnBrk="0" fontAlgn="base" hangingPunct="0">
              <a:spcBef>
                <a:spcPct val="0"/>
              </a:spcBef>
              <a:spcAft>
                <a:spcPct val="0"/>
              </a:spcAft>
              <a:defRPr sz="1000">
                <a:cs typeface="Arial" charset="0"/>
              </a:defRPr>
            </a:lvl6pPr>
            <a:lvl7pPr marL="2971800" indent="-228600" defTabSz="914012" eaLnBrk="0" fontAlgn="base" hangingPunct="0">
              <a:spcBef>
                <a:spcPct val="0"/>
              </a:spcBef>
              <a:spcAft>
                <a:spcPct val="0"/>
              </a:spcAft>
              <a:defRPr sz="1000">
                <a:cs typeface="Arial" charset="0"/>
              </a:defRPr>
            </a:lvl7pPr>
            <a:lvl8pPr marL="3429000" indent="-228600" defTabSz="914012" eaLnBrk="0" fontAlgn="base" hangingPunct="0">
              <a:spcBef>
                <a:spcPct val="0"/>
              </a:spcBef>
              <a:spcAft>
                <a:spcPct val="0"/>
              </a:spcAft>
              <a:defRPr sz="1000">
                <a:cs typeface="Arial" charset="0"/>
              </a:defRPr>
            </a:lvl8pPr>
            <a:lvl9pPr marL="3886200" indent="-228600" defTabSz="914012" eaLnBrk="0" fontAlgn="base" hangingPunct="0">
              <a:spcBef>
                <a:spcPct val="0"/>
              </a:spcBef>
              <a:spcAft>
                <a:spcPct val="0"/>
              </a:spcAft>
              <a:defRPr sz="1000">
                <a:cs typeface="Arial" charset="0"/>
              </a:defRPr>
            </a:lvl9pPr>
          </a:lstStyle>
          <a:p>
            <a:r>
              <a:rPr lang="en-US" sz="1700" dirty="0" smtClean="0">
                <a:latin typeface="Arial"/>
              </a:rPr>
              <a:t>Click to edit Master subtitle style</a:t>
            </a:r>
            <a:endParaRPr lang="en-US" sz="1700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639735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cK 2. Slide Title"/>
          <p:cNvSpPr>
            <a:spLocks noGrp="1"/>
          </p:cNvSpPr>
          <p:nvPr>
            <p:ph type="title"/>
          </p:nvPr>
        </p:nvSpPr>
        <p:spPr>
          <a:xfrm>
            <a:off x="119066" y="219912"/>
            <a:ext cx="6721474" cy="316732"/>
          </a:xfrm>
        </p:spPr>
        <p:txBody>
          <a:bodyPr anchor="ctr" anchorCtr="0"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3" name="Picture 48"/>
          <p:cNvPicPr>
            <a:picLocks noChangeAspect="1" noChangeArrowheads="1"/>
          </p:cNvPicPr>
          <p:nvPr userDrawn="1"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626" y="643742"/>
            <a:ext cx="8809037" cy="122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090277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452565" y="1951044"/>
            <a:ext cx="4302125" cy="1628907"/>
          </a:xfrm>
        </p:spPr>
        <p:txBody>
          <a:bodyPr/>
          <a:lstStyle/>
          <a:p>
            <a:pPr lvl="0"/>
            <a:r>
              <a:rPr lang="it-IT" dirty="0" smtClean="0"/>
              <a:t>Fare </a:t>
            </a:r>
            <a:r>
              <a:rPr lang="it-IT" dirty="0" err="1" smtClean="0"/>
              <a:t>clic</a:t>
            </a:r>
            <a:r>
              <a:rPr lang="it-IT" dirty="0" smtClean="0"/>
              <a:t> per </a:t>
            </a:r>
            <a:r>
              <a:rPr lang="it-IT" dirty="0" err="1" smtClean="0"/>
              <a:t>modificare</a:t>
            </a:r>
            <a:r>
              <a:rPr lang="it-IT" dirty="0" smtClean="0"/>
              <a:t> stili </a:t>
            </a:r>
            <a:r>
              <a:rPr lang="it-IT" dirty="0" err="1" smtClean="0"/>
              <a:t>del</a:t>
            </a:r>
            <a:r>
              <a:rPr lang="it-IT" dirty="0" smtClean="0"/>
              <a:t> testo </a:t>
            </a:r>
            <a:r>
              <a:rPr lang="it-IT" dirty="0" err="1" smtClean="0"/>
              <a:t>dello</a:t>
            </a:r>
            <a:r>
              <a:rPr lang="it-IT" dirty="0" smtClean="0"/>
              <a:t> schema</a:t>
            </a:r>
          </a:p>
          <a:p>
            <a:pPr lvl="1"/>
            <a:r>
              <a:rPr lang="it-IT" dirty="0" smtClean="0"/>
              <a:t>Secondo </a:t>
            </a:r>
            <a:r>
              <a:rPr lang="it-IT" dirty="0" err="1" smtClean="0"/>
              <a:t>livello</a:t>
            </a:r>
            <a:endParaRPr lang="it-IT" dirty="0" smtClean="0"/>
          </a:p>
          <a:p>
            <a:pPr lvl="2"/>
            <a:r>
              <a:rPr lang="it-IT" dirty="0" smtClean="0"/>
              <a:t>Terzo </a:t>
            </a:r>
            <a:r>
              <a:rPr lang="it-IT" dirty="0" err="1" smtClean="0"/>
              <a:t>livello</a:t>
            </a:r>
            <a:endParaRPr lang="it-IT" dirty="0" smtClean="0"/>
          </a:p>
          <a:p>
            <a:pPr lvl="3"/>
            <a:r>
              <a:rPr lang="it-IT" dirty="0" smtClean="0"/>
              <a:t>Quarto </a:t>
            </a:r>
            <a:r>
              <a:rPr lang="it-IT" dirty="0" err="1" smtClean="0"/>
              <a:t>livello</a:t>
            </a:r>
            <a:endParaRPr lang="it-IT" dirty="0" smtClean="0"/>
          </a:p>
          <a:p>
            <a:pPr lvl="4"/>
            <a:r>
              <a:rPr lang="it-IT" dirty="0" smtClean="0"/>
              <a:t>Quinto </a:t>
            </a:r>
            <a:r>
              <a:rPr lang="it-IT" dirty="0" err="1" smtClean="0"/>
              <a:t>livello</a:t>
            </a:r>
            <a:endParaRPr lang="it-IT" dirty="0"/>
          </a:p>
        </p:txBody>
      </p:sp>
      <p:sp>
        <p:nvSpPr>
          <p:cNvPr id="5" name="Slide Number Placeholder 4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8236194" y="6444525"/>
            <a:ext cx="1011034" cy="466769"/>
          </a:xfrm>
          <a:prstGeom prst="rect">
            <a:avLst/>
          </a:prstGeom>
          <a:ln/>
        </p:spPr>
        <p:txBody>
          <a:bodyPr lIns="89583" tIns="44792" rIns="89583" bIns="44792"/>
          <a:lstStyle>
            <a:lvl1pPr>
              <a:defRPr/>
            </a:lvl1pPr>
          </a:lstStyle>
          <a:p>
            <a:pPr defTabSz="895835">
              <a:defRPr/>
            </a:pPr>
            <a:fld id="{CBB3B61C-39AC-4074-B3B9-094C76D9D64B}" type="slidenum">
              <a:rPr lang="en-US" sz="1700" smtClean="0">
                <a:solidFill>
                  <a:srgbClr val="000000"/>
                </a:solidFill>
                <a:latin typeface="Arial"/>
                <a:cs typeface="Arial" pitchFamily="34" charset="0"/>
              </a:rPr>
              <a:pPr defTabSz="895835">
                <a:defRPr/>
              </a:pPr>
              <a:t>‹#›</a:t>
            </a:fld>
            <a:endParaRPr lang="en-US" sz="1700">
              <a:solidFill>
                <a:srgbClr val="000000"/>
              </a:solidFill>
              <a:latin typeface="Arial"/>
              <a:cs typeface="Arial" pitchFamily="34" charset="0"/>
            </a:endParaRPr>
          </a:p>
        </p:txBody>
      </p:sp>
      <p:sp>
        <p:nvSpPr>
          <p:cNvPr id="4" name="Footer Placeholder 3"/>
          <p:cNvSpPr>
            <a:spLocks noGrp="1" noChangeArrowheads="1"/>
          </p:cNvSpPr>
          <p:nvPr>
            <p:ph type="ftr" sz="quarter" idx="10"/>
          </p:nvPr>
        </p:nvSpPr>
        <p:spPr>
          <a:xfrm>
            <a:off x="5851436" y="6254713"/>
            <a:ext cx="2378228" cy="466769"/>
          </a:xfrm>
          <a:prstGeom prst="rect">
            <a:avLst/>
          </a:prstGeom>
          <a:ln/>
        </p:spPr>
        <p:txBody>
          <a:bodyPr lIns="89583" tIns="44792" rIns="89583" bIns="44792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defTabSz="895835">
              <a:defRPr/>
            </a:pPr>
            <a:r>
              <a:rPr lang="en-US" sz="1700" smtClean="0">
                <a:solidFill>
                  <a:srgbClr val="000000"/>
                </a:solidFill>
                <a:latin typeface="Arial"/>
                <a:cs typeface="Arial" pitchFamily="34" charset="0"/>
              </a:rPr>
              <a:t>Copyright © 2012 Accenture All Rights Reserved.</a:t>
            </a:r>
            <a:endParaRPr lang="en-US" sz="1700" dirty="0">
              <a:solidFill>
                <a:srgbClr val="000000"/>
              </a:solidFill>
              <a:latin typeface="Arial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91198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Working Draft Text" hidden="1"/>
          <p:cNvSpPr txBox="1">
            <a:spLocks noChangeArrowheads="1"/>
          </p:cNvSpPr>
          <p:nvPr/>
        </p:nvSpPr>
        <p:spPr bwMode="auto">
          <a:xfrm>
            <a:off x="2640013" y="342900"/>
            <a:ext cx="993862" cy="1384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ru-RU" sz="900" b="1" dirty="0" smtClean="0">
                <a:solidFill>
                  <a:srgbClr val="000000"/>
                </a:solidFill>
              </a:rPr>
              <a:t>WORKING DRAFT</a:t>
            </a:r>
          </a:p>
        </p:txBody>
      </p:sp>
      <p:sp>
        <p:nvSpPr>
          <p:cNvPr id="5" name="doc id"/>
          <p:cNvSpPr txBox="1">
            <a:spLocks noChangeArrowheads="1"/>
          </p:cNvSpPr>
          <p:nvPr/>
        </p:nvSpPr>
        <p:spPr bwMode="auto">
          <a:xfrm>
            <a:off x="8442325" y="36513"/>
            <a:ext cx="295275" cy="122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/>
            </a:pPr>
            <a:endParaRPr lang="ru-RU" sz="800" dirty="0" smtClean="0">
              <a:solidFill>
                <a:srgbClr val="000000"/>
              </a:solidFill>
            </a:endParaRPr>
          </a:p>
        </p:txBody>
      </p:sp>
      <p:sp>
        <p:nvSpPr>
          <p:cNvPr id="6" name="Working Draft" hidden="1"/>
          <p:cNvSpPr txBox="1">
            <a:spLocks noChangeArrowheads="1"/>
          </p:cNvSpPr>
          <p:nvPr/>
        </p:nvSpPr>
        <p:spPr bwMode="auto">
          <a:xfrm>
            <a:off x="2640092" y="498475"/>
            <a:ext cx="2853345" cy="1384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n-US" sz="900" smtClean="0">
                <a:solidFill>
                  <a:srgbClr val="000000"/>
                </a:solidFill>
              </a:rPr>
              <a:t>Last Modified 11.06.2013 11:21 Russian Standard Time</a:t>
            </a:r>
            <a:endParaRPr lang="ru-RU" sz="900" dirty="0" smtClean="0">
              <a:solidFill>
                <a:srgbClr val="000000"/>
              </a:solidFill>
            </a:endParaRPr>
          </a:p>
        </p:txBody>
      </p:sp>
      <p:sp>
        <p:nvSpPr>
          <p:cNvPr id="7" name="Printed" hidden="1"/>
          <p:cNvSpPr txBox="1">
            <a:spLocks noChangeArrowheads="1"/>
          </p:cNvSpPr>
          <p:nvPr/>
        </p:nvSpPr>
        <p:spPr bwMode="auto">
          <a:xfrm>
            <a:off x="2640030" y="655658"/>
            <a:ext cx="2532745" cy="1384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n-US" sz="900" smtClean="0">
                <a:solidFill>
                  <a:srgbClr val="000000"/>
                </a:solidFill>
              </a:rPr>
              <a:t>Printed 10.06.2013 11:52 Russian Standard Time</a:t>
            </a:r>
            <a:endParaRPr lang="ru-RU" sz="900" dirty="0" smtClean="0">
              <a:solidFill>
                <a:srgbClr val="000000"/>
              </a:solidFill>
            </a:endParaRPr>
          </a:p>
        </p:txBody>
      </p:sp>
      <p:grpSp>
        <p:nvGrpSpPr>
          <p:cNvPr id="8" name="McK Title Elements"/>
          <p:cNvGrpSpPr>
            <a:grpSpLocks/>
          </p:cNvGrpSpPr>
          <p:nvPr/>
        </p:nvGrpSpPr>
        <p:grpSpPr bwMode="auto">
          <a:xfrm>
            <a:off x="22" y="18"/>
            <a:ext cx="8958263" cy="6723063"/>
            <a:chOff x="0" y="0"/>
            <a:chExt cx="5643" cy="4235"/>
          </a:xfrm>
        </p:grpSpPr>
        <p:sp>
          <p:nvSpPr>
            <p:cNvPr id="9" name="McK Document type" hidden="1"/>
            <p:cNvSpPr txBox="1">
              <a:spLocks noChangeArrowheads="1"/>
            </p:cNvSpPr>
            <p:nvPr/>
          </p:nvSpPr>
          <p:spPr bwMode="auto">
            <a:xfrm>
              <a:off x="1663" y="3106"/>
              <a:ext cx="3109" cy="1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b"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defRPr/>
              </a:pPr>
              <a:r>
                <a:rPr lang="ru-RU" sz="1400" dirty="0" smtClean="0">
                  <a:solidFill>
                    <a:srgbClr val="000000"/>
                  </a:solidFill>
                </a:rPr>
                <a:t>Тип документа</a:t>
              </a:r>
            </a:p>
          </p:txBody>
        </p:sp>
        <p:sp>
          <p:nvSpPr>
            <p:cNvPr id="10" name="McK Date" hidden="1"/>
            <p:cNvSpPr txBox="1">
              <a:spLocks noChangeArrowheads="1"/>
            </p:cNvSpPr>
            <p:nvPr/>
          </p:nvSpPr>
          <p:spPr bwMode="auto">
            <a:xfrm>
              <a:off x="1663" y="3275"/>
              <a:ext cx="3109" cy="1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defRPr/>
              </a:pPr>
              <a:r>
                <a:rPr lang="ru-RU" sz="1400" dirty="0" smtClean="0">
                  <a:solidFill>
                    <a:srgbClr val="000000"/>
                  </a:solidFill>
                </a:rPr>
                <a:t>Дата</a:t>
              </a:r>
            </a:p>
          </p:txBody>
        </p:sp>
        <p:sp>
          <p:nvSpPr>
            <p:cNvPr id="11" name="McK Disclaimer" hidden="1"/>
            <p:cNvSpPr>
              <a:spLocks noChangeArrowheads="1"/>
            </p:cNvSpPr>
            <p:nvPr/>
          </p:nvSpPr>
          <p:spPr bwMode="auto">
            <a:xfrm>
              <a:off x="1663" y="3635"/>
              <a:ext cx="3226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b">
              <a:spAutoFit/>
            </a:bodyPr>
            <a:lstStyle/>
            <a:p>
              <a:pPr defTabSz="798498" eaLnBrk="0" hangingPunct="0"/>
              <a:r>
                <a:rPr lang="ru-RU" sz="800" dirty="0" smtClean="0">
                  <a:solidFill>
                    <a:srgbClr val="000000"/>
                  </a:solidFill>
                </a:rPr>
                <a:t>КОНФИДЕНЦИАЛЬНАЯ ИНФОРМАЦИЯ, СОБСТВЕННОСТЬ McKINSEY &amp; COMPANY</a:t>
              </a:r>
            </a:p>
            <a:p>
              <a:pPr defTabSz="798498" eaLnBrk="0" hangingPunct="0"/>
              <a:r>
                <a:rPr lang="ru-RU" sz="800" dirty="0" smtClean="0">
                  <a:solidFill>
                    <a:srgbClr val="000000"/>
                  </a:solidFill>
                </a:rPr>
                <a:t>Любое использование этого документа без специального разрешения McKinsey &amp; Company строго запрещено</a:t>
              </a:r>
              <a:endParaRPr lang="ru-RU" sz="800" dirty="0">
                <a:solidFill>
                  <a:srgbClr val="000000"/>
                </a:solidFill>
              </a:endParaRPr>
            </a:p>
          </p:txBody>
        </p:sp>
        <p:sp>
          <p:nvSpPr>
            <p:cNvPr id="12" name="TitleBottomPlaceholder" hidden="1"/>
            <p:cNvSpPr>
              <a:spLocks noChangeArrowheads="1"/>
            </p:cNvSpPr>
            <p:nvPr/>
          </p:nvSpPr>
          <p:spPr bwMode="auto">
            <a:xfrm>
              <a:off x="0" y="1410"/>
              <a:ext cx="1382" cy="2825"/>
            </a:xfrm>
            <a:prstGeom prst="rect">
              <a:avLst/>
            </a:prstGeom>
            <a:solidFill>
              <a:srgbClr val="0065C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 dirty="0">
                <a:solidFill>
                  <a:srgbClr val="000000"/>
                </a:solidFill>
              </a:endParaRPr>
            </a:p>
          </p:txBody>
        </p:sp>
        <p:sp>
          <p:nvSpPr>
            <p:cNvPr id="13" name="TitleTopPlaceholder" hidden="1"/>
            <p:cNvSpPr>
              <a:spLocks noChangeArrowheads="1"/>
            </p:cNvSpPr>
            <p:nvPr/>
          </p:nvSpPr>
          <p:spPr bwMode="auto">
            <a:xfrm>
              <a:off x="0" y="0"/>
              <a:ext cx="1382" cy="1410"/>
            </a:xfrm>
            <a:prstGeom prst="rect">
              <a:avLst/>
            </a:prstGeom>
            <a:solidFill>
              <a:srgbClr val="91A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 dirty="0">
                <a:solidFill>
                  <a:srgbClr val="000000"/>
                </a:solidFill>
              </a:endParaRPr>
            </a:p>
          </p:txBody>
        </p:sp>
        <p:sp>
          <p:nvSpPr>
            <p:cNvPr id="14" name="Rectangle 1189" hidden="1"/>
            <p:cNvSpPr>
              <a:spLocks noChangeArrowheads="1"/>
            </p:cNvSpPr>
            <p:nvPr/>
          </p:nvSpPr>
          <p:spPr bwMode="auto">
            <a:xfrm>
              <a:off x="0" y="0"/>
              <a:ext cx="5643" cy="4234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 dirty="0">
                <a:solidFill>
                  <a:srgbClr val="000000"/>
                </a:solidFill>
              </a:endParaRPr>
            </a:p>
          </p:txBody>
        </p:sp>
      </p:grpSp>
      <p:pic>
        <p:nvPicPr>
          <p:cNvPr id="18" name="TitleBottomBarBW" hidden="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3931" y="6443742"/>
            <a:ext cx="1636712" cy="192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314" name="Rectangle 1026"/>
          <p:cNvSpPr>
            <a:spLocks noGrp="1" noChangeArrowheads="1"/>
          </p:cNvSpPr>
          <p:nvPr>
            <p:ph type="ctrTitle"/>
          </p:nvPr>
        </p:nvSpPr>
        <p:spPr>
          <a:xfrm>
            <a:off x="1441304" y="2092514"/>
            <a:ext cx="6134319" cy="492443"/>
          </a:xfrm>
          <a:prstGeom prst="rect">
            <a:avLst/>
          </a:prstGeom>
        </p:spPr>
        <p:txBody>
          <a:bodyPr anchor="ctr" anchorCtr="0"/>
          <a:lstStyle>
            <a:lvl1pPr>
              <a:defRPr sz="3200" b="1">
                <a:solidFill>
                  <a:srgbClr val="049536"/>
                </a:solidFill>
              </a:defRPr>
            </a:lvl1pPr>
          </a:lstStyle>
          <a:p>
            <a:pPr lvl="0"/>
            <a:r>
              <a:rPr lang="en-US" noProof="0" dirty="0" smtClean="0"/>
              <a:t>Click to edit Master title style</a:t>
            </a:r>
            <a:endParaRPr lang="ru-RU" noProof="0" dirty="0" smtClean="0"/>
          </a:p>
        </p:txBody>
      </p:sp>
      <p:sp>
        <p:nvSpPr>
          <p:cNvPr id="19" name="Прямоугольник 18"/>
          <p:cNvSpPr/>
          <p:nvPr userDrawn="1"/>
        </p:nvSpPr>
        <p:spPr>
          <a:xfrm>
            <a:off x="-1515" y="818577"/>
            <a:ext cx="8963025" cy="45719"/>
          </a:xfrm>
          <a:custGeom>
            <a:avLst/>
            <a:gdLst/>
            <a:ahLst/>
            <a:cxnLst/>
            <a:rect l="l" t="t" r="r" b="b"/>
            <a:pathLst>
              <a:path w="8728076" h="61913">
                <a:moveTo>
                  <a:pt x="0" y="0"/>
                </a:moveTo>
                <a:lnTo>
                  <a:pt x="8728076" y="0"/>
                </a:lnTo>
                <a:lnTo>
                  <a:pt x="8728076" y="1768"/>
                </a:lnTo>
                <a:lnTo>
                  <a:pt x="8661840" y="61913"/>
                </a:lnTo>
                <a:lnTo>
                  <a:pt x="0" y="61913"/>
                </a:lnTo>
                <a:close/>
              </a:path>
            </a:pathLst>
          </a:custGeom>
          <a:gradFill flip="none" rotWithShape="1">
            <a:gsLst>
              <a:gs pos="47000">
                <a:srgbClr val="BEDF92"/>
              </a:gs>
              <a:gs pos="0">
                <a:schemeClr val="accent2"/>
              </a:gs>
              <a:gs pos="100000">
                <a:srgbClr val="F6FFD9"/>
              </a:gs>
            </a:gsLst>
            <a:lin ang="0" scaled="1"/>
            <a:tileRect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708" tIns="45360" rIns="90708" bIns="45360" rtlCol="0" anchor="ctr"/>
          <a:lstStyle/>
          <a:p>
            <a:pPr algn="ctr"/>
            <a:endParaRPr lang="ru-RU" dirty="0" err="1" smtClean="0">
              <a:solidFill>
                <a:srgbClr val="000000"/>
              </a:solidFill>
            </a:endParaRPr>
          </a:p>
        </p:txBody>
      </p:sp>
      <p:pic>
        <p:nvPicPr>
          <p:cNvPr id="36" name="Picture 7" descr="Screen Shot 2013-12-24 at 12.16.45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53258" y="166030"/>
            <a:ext cx="1945389" cy="624529"/>
          </a:xfrm>
          <a:prstGeom prst="rect">
            <a:avLst/>
          </a:prstGeom>
        </p:spPr>
      </p:pic>
      <p:grpSp>
        <p:nvGrpSpPr>
          <p:cNvPr id="2" name="Группа 1"/>
          <p:cNvGrpSpPr/>
          <p:nvPr userDrawn="1"/>
        </p:nvGrpSpPr>
        <p:grpSpPr>
          <a:xfrm>
            <a:off x="-8950" y="4787176"/>
            <a:ext cx="8991821" cy="2113802"/>
            <a:chOff x="-8976" y="4787170"/>
            <a:chExt cx="8991821" cy="2113802"/>
          </a:xfrm>
        </p:grpSpPr>
        <p:pic>
          <p:nvPicPr>
            <p:cNvPr id="43" name="Picture 2"/>
            <p:cNvPicPr>
              <a:picLocks noChangeAspect="1" noChangeArrowheads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19" r="801"/>
            <a:stretch/>
          </p:blipFill>
          <p:spPr bwMode="auto">
            <a:xfrm>
              <a:off x="-1" y="4787170"/>
              <a:ext cx="8961439" cy="18415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44" name="Группа 43"/>
            <p:cNvGrpSpPr/>
            <p:nvPr userDrawn="1"/>
          </p:nvGrpSpPr>
          <p:grpSpPr>
            <a:xfrm>
              <a:off x="-8976" y="5750183"/>
              <a:ext cx="8991821" cy="1150789"/>
              <a:chOff x="-8976" y="5750183"/>
              <a:chExt cx="8991821" cy="1150789"/>
            </a:xfrm>
          </p:grpSpPr>
          <p:sp>
            <p:nvSpPr>
              <p:cNvPr id="45" name="Freeform 11"/>
              <p:cNvSpPr>
                <a:spLocks/>
              </p:cNvSpPr>
              <p:nvPr/>
            </p:nvSpPr>
            <p:spPr bwMode="auto">
              <a:xfrm rot="21401812">
                <a:off x="3021" y="6317320"/>
                <a:ext cx="5333974" cy="583652"/>
              </a:xfrm>
              <a:custGeom>
                <a:avLst/>
                <a:gdLst/>
                <a:ahLst/>
                <a:cxnLst/>
                <a:rect l="l" t="t" r="r" b="b"/>
                <a:pathLst>
                  <a:path w="5333974" h="583652">
                    <a:moveTo>
                      <a:pt x="5276645" y="572390"/>
                    </a:moveTo>
                    <a:cubicBezTo>
                      <a:pt x="5295731" y="576282"/>
                      <a:pt x="5314854" y="579973"/>
                      <a:pt x="5333974" y="583652"/>
                    </a:cubicBezTo>
                    <a:lnTo>
                      <a:pt x="5276180" y="580462"/>
                    </a:lnTo>
                    <a:close/>
                    <a:moveTo>
                      <a:pt x="2002421" y="7710"/>
                    </a:moveTo>
                    <a:cubicBezTo>
                      <a:pt x="2746081" y="41292"/>
                      <a:pt x="3941635" y="311324"/>
                      <a:pt x="5151013" y="547708"/>
                    </a:cubicBezTo>
                    <a:lnTo>
                      <a:pt x="3682725" y="462967"/>
                    </a:lnTo>
                    <a:lnTo>
                      <a:pt x="3682598" y="465178"/>
                    </a:lnTo>
                    <a:cubicBezTo>
                      <a:pt x="2972445" y="364324"/>
                      <a:pt x="2335517" y="281380"/>
                      <a:pt x="1880469" y="260831"/>
                    </a:cubicBezTo>
                    <a:cubicBezTo>
                      <a:pt x="1585660" y="247519"/>
                      <a:pt x="1283245" y="266577"/>
                      <a:pt x="989675" y="307538"/>
                    </a:cubicBezTo>
                    <a:lnTo>
                      <a:pt x="0" y="250419"/>
                    </a:lnTo>
                    <a:lnTo>
                      <a:pt x="4858" y="169923"/>
                    </a:lnTo>
                    <a:cubicBezTo>
                      <a:pt x="543116" y="59278"/>
                      <a:pt x="1231841" y="-26781"/>
                      <a:pt x="2002421" y="7710"/>
                    </a:cubicBezTo>
                    <a:close/>
                  </a:path>
                </a:pathLst>
              </a:custGeom>
              <a:solidFill>
                <a:srgbClr val="A7D05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46" name="Группа 45"/>
              <p:cNvGrpSpPr/>
              <p:nvPr/>
            </p:nvGrpSpPr>
            <p:grpSpPr>
              <a:xfrm>
                <a:off x="-8976" y="5750183"/>
                <a:ext cx="8991821" cy="1095217"/>
                <a:chOff x="-8976" y="5750183"/>
                <a:chExt cx="8991821" cy="1095217"/>
              </a:xfrm>
            </p:grpSpPr>
            <p:sp>
              <p:nvSpPr>
                <p:cNvPr id="47" name="Freeform 8"/>
                <p:cNvSpPr>
                  <a:spLocks/>
                </p:cNvSpPr>
                <p:nvPr/>
              </p:nvSpPr>
              <p:spPr bwMode="auto">
                <a:xfrm rot="21401812">
                  <a:off x="8766" y="5750183"/>
                  <a:ext cx="8974079" cy="9975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74079" h="997596">
                      <a:moveTo>
                        <a:pt x="8974079" y="256658"/>
                      </a:moveTo>
                      <a:lnTo>
                        <a:pt x="8969227" y="340728"/>
                      </a:lnTo>
                      <a:cubicBezTo>
                        <a:pt x="8564536" y="640458"/>
                        <a:pt x="7878802" y="997596"/>
                        <a:pt x="6912361" y="997596"/>
                      </a:cubicBezTo>
                      <a:cubicBezTo>
                        <a:pt x="5249207" y="997596"/>
                        <a:pt x="3171705" y="95150"/>
                        <a:pt x="1612138" y="95151"/>
                      </a:cubicBezTo>
                      <a:cubicBezTo>
                        <a:pt x="878567" y="95151"/>
                        <a:pt x="351898" y="189883"/>
                        <a:pt x="0" y="290901"/>
                      </a:cubicBezTo>
                      <a:lnTo>
                        <a:pt x="5097" y="206451"/>
                      </a:lnTo>
                      <a:cubicBezTo>
                        <a:pt x="356949" y="99692"/>
                        <a:pt x="882082" y="-1"/>
                        <a:pt x="1612138" y="0"/>
                      </a:cubicBezTo>
                      <a:cubicBezTo>
                        <a:pt x="3168828" y="0"/>
                        <a:pt x="5249207" y="961914"/>
                        <a:pt x="6912361" y="961913"/>
                      </a:cubicBezTo>
                      <a:cubicBezTo>
                        <a:pt x="7883088" y="961913"/>
                        <a:pt x="8570523" y="577496"/>
                        <a:pt x="8974079" y="256658"/>
                      </a:cubicBezTo>
                      <a:close/>
                    </a:path>
                  </a:pathLst>
                </a:custGeom>
                <a:solidFill>
                  <a:srgbClr val="CBDB2A"/>
                </a:solidFill>
                <a:ln w="12700">
                  <a:solidFill>
                    <a:srgbClr val="CBDB2A"/>
                  </a:solidFill>
                  <a:round/>
                  <a:headEnd/>
                  <a:tailEnd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ru-RU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48" name="Freeform 9"/>
                <p:cNvSpPr>
                  <a:spLocks/>
                </p:cNvSpPr>
                <p:nvPr/>
              </p:nvSpPr>
              <p:spPr bwMode="auto">
                <a:xfrm rot="21401812">
                  <a:off x="-8976" y="5845921"/>
                  <a:ext cx="8991280" cy="9561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76656" h="956109">
                      <a:moveTo>
                        <a:pt x="8976656" y="245543"/>
                      </a:moveTo>
                      <a:lnTo>
                        <a:pt x="8968839" y="380995"/>
                      </a:lnTo>
                      <a:cubicBezTo>
                        <a:pt x="8560462" y="647681"/>
                        <a:pt x="7881915" y="956109"/>
                        <a:pt x="6935009" y="956109"/>
                      </a:cubicBezTo>
                      <a:cubicBezTo>
                        <a:pt x="5268979" y="956109"/>
                        <a:pt x="3185721" y="144234"/>
                        <a:pt x="1623278" y="144234"/>
                      </a:cubicBezTo>
                      <a:cubicBezTo>
                        <a:pt x="882318" y="144234"/>
                        <a:pt x="352320" y="230846"/>
                        <a:pt x="0" y="322515"/>
                      </a:cubicBezTo>
                      <a:lnTo>
                        <a:pt x="7638" y="195957"/>
                      </a:lnTo>
                      <a:cubicBezTo>
                        <a:pt x="359537" y="94859"/>
                        <a:pt x="886396" y="0"/>
                        <a:pt x="1620399" y="0"/>
                      </a:cubicBezTo>
                      <a:cubicBezTo>
                        <a:pt x="3177089" y="0"/>
                        <a:pt x="5257469" y="902579"/>
                        <a:pt x="6920623" y="902579"/>
                      </a:cubicBezTo>
                      <a:cubicBezTo>
                        <a:pt x="7886613" y="902579"/>
                        <a:pt x="8572070" y="545423"/>
                        <a:pt x="8976656" y="245543"/>
                      </a:cubicBezTo>
                      <a:close/>
                    </a:path>
                  </a:pathLst>
                </a:custGeom>
                <a:solidFill>
                  <a:srgbClr val="6D9D3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ru-RU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49" name="Freeform 10"/>
                <p:cNvSpPr>
                  <a:spLocks/>
                </p:cNvSpPr>
                <p:nvPr/>
              </p:nvSpPr>
              <p:spPr bwMode="auto">
                <a:xfrm rot="21401812">
                  <a:off x="5052" y="5990568"/>
                  <a:ext cx="8964051" cy="8548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75335" h="854832">
                      <a:moveTo>
                        <a:pt x="8975335" y="228107"/>
                      </a:moveTo>
                      <a:lnTo>
                        <a:pt x="8968669" y="343617"/>
                      </a:lnTo>
                      <a:cubicBezTo>
                        <a:pt x="8565323" y="579247"/>
                        <a:pt x="7907768" y="846431"/>
                        <a:pt x="6996356" y="854832"/>
                      </a:cubicBezTo>
                      <a:lnTo>
                        <a:pt x="6771421" y="842418"/>
                      </a:lnTo>
                      <a:lnTo>
                        <a:pt x="6160628" y="808709"/>
                      </a:lnTo>
                      <a:cubicBezTo>
                        <a:pt x="4658324" y="648621"/>
                        <a:pt x="2957691" y="118920"/>
                        <a:pt x="1633308" y="118921"/>
                      </a:cubicBezTo>
                      <a:cubicBezTo>
                        <a:pt x="885697" y="118921"/>
                        <a:pt x="352711" y="198599"/>
                        <a:pt x="0" y="282365"/>
                      </a:cubicBezTo>
                      <a:lnTo>
                        <a:pt x="6280" y="178326"/>
                      </a:lnTo>
                      <a:cubicBezTo>
                        <a:pt x="358237" y="86650"/>
                        <a:pt x="887657" y="1"/>
                        <a:pt x="1627553" y="0"/>
                      </a:cubicBezTo>
                      <a:cubicBezTo>
                        <a:pt x="3187184" y="1"/>
                        <a:pt x="5267650" y="811631"/>
                        <a:pt x="6930874" y="811631"/>
                      </a:cubicBezTo>
                      <a:cubicBezTo>
                        <a:pt x="7887631" y="811631"/>
                        <a:pt x="8569204" y="496328"/>
                        <a:pt x="8975335" y="228107"/>
                      </a:cubicBezTo>
                      <a:close/>
                    </a:path>
                  </a:pathLst>
                </a:custGeom>
                <a:solidFill>
                  <a:srgbClr val="8DC63F"/>
                </a:solidFill>
                <a:ln w="19050">
                  <a:solidFill>
                    <a:srgbClr val="8DC63F"/>
                  </a:solidFill>
                  <a:round/>
                  <a:headEnd/>
                  <a:tailEnd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ru-RU">
                    <a:solidFill>
                      <a:srgbClr val="000000"/>
                    </a:solidFill>
                  </a:endParaRPr>
                </a:p>
              </p:txBody>
            </p:sp>
          </p:grpSp>
        </p:grpSp>
      </p:grpSp>
      <p:pic>
        <p:nvPicPr>
          <p:cNvPr id="50" name="Picture 2"/>
          <p:cNvPicPr>
            <a:picLocks noChangeAspect="1" noChangeArrowheads="1"/>
          </p:cNvPicPr>
          <p:nvPr userDrawn="1"/>
        </p:nvPicPr>
        <p:blipFill rotWithShape="1">
          <a:blip r:embed="rId5" cstate="print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28" b="4627"/>
          <a:stretch/>
        </p:blipFill>
        <p:spPr bwMode="auto">
          <a:xfrm>
            <a:off x="4254684" y="3190875"/>
            <a:ext cx="4706754" cy="30454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315" name="Rectangle 1027"/>
          <p:cNvSpPr>
            <a:spLocks noGrp="1" noChangeArrowheads="1"/>
          </p:cNvSpPr>
          <p:nvPr>
            <p:ph type="subTitle" idx="1"/>
          </p:nvPr>
        </p:nvSpPr>
        <p:spPr>
          <a:xfrm>
            <a:off x="1441304" y="3624723"/>
            <a:ext cx="5791571" cy="246221"/>
          </a:xfrm>
        </p:spPr>
        <p:txBody>
          <a:bodyPr wrap="square">
            <a:spAutoFit/>
          </a:bodyPr>
          <a:lstStyle>
            <a:lvl1pPr>
              <a:defRPr sz="1600" b="1">
                <a:solidFill>
                  <a:srgbClr val="049536"/>
                </a:solidFill>
              </a:defRPr>
            </a:lvl1pPr>
          </a:lstStyle>
          <a:p>
            <a:pPr lvl="0"/>
            <a:r>
              <a:rPr lang="en-US" noProof="0" dirty="0" smtClean="0"/>
              <a:t>Click to edit Master subtitle style</a:t>
            </a:r>
            <a:endParaRPr lang="ru-RU" noProof="0" dirty="0" smtClean="0"/>
          </a:p>
        </p:txBody>
      </p:sp>
    </p:spTree>
    <p:extLst>
      <p:ext uri="{BB962C8B-B14F-4D97-AF65-F5344CB8AC3E}">
        <p14:creationId xmlns:p14="http://schemas.microsoft.com/office/powerpoint/2010/main" val="23592796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027"/>
          <p:cNvSpPr>
            <a:spLocks noGrp="1" noChangeArrowheads="1"/>
          </p:cNvSpPr>
          <p:nvPr>
            <p:ph type="subTitle" idx="1"/>
          </p:nvPr>
        </p:nvSpPr>
        <p:spPr>
          <a:xfrm>
            <a:off x="3442815" y="3697331"/>
            <a:ext cx="4935537" cy="215444"/>
          </a:xfrm>
        </p:spPr>
        <p:txBody>
          <a:bodyPr>
            <a:spAutoFit/>
          </a:bodyPr>
          <a:lstStyle>
            <a:lvl1pPr>
              <a:defRPr sz="1400" b="1">
                <a:solidFill>
                  <a:srgbClr val="049536"/>
                </a:solidFill>
              </a:defRPr>
            </a:lvl1pPr>
          </a:lstStyle>
          <a:p>
            <a:pPr lvl="0"/>
            <a:r>
              <a:rPr lang="en-US" noProof="0" smtClean="0"/>
              <a:t>Click to edit Master subtitle style</a:t>
            </a:r>
            <a:endParaRPr lang="ru-RU" noProof="0" smtClean="0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10"/>
          </p:nvPr>
        </p:nvSpPr>
        <p:spPr>
          <a:xfrm>
            <a:off x="3442796" y="2147626"/>
            <a:ext cx="5187950" cy="492443"/>
          </a:xfrm>
        </p:spPr>
        <p:txBody>
          <a:bodyPr/>
          <a:lstStyle>
            <a:lvl1pPr>
              <a:defRPr sz="3200" b="1">
                <a:solidFill>
                  <a:srgbClr val="049536"/>
                </a:solidFill>
              </a:defRPr>
            </a:lvl1pPr>
          </a:lstStyle>
          <a:p>
            <a:pPr lvl="0"/>
            <a:r>
              <a:rPr lang="ru-RU" dirty="0" smtClean="0"/>
              <a:t>Образец текста</a:t>
            </a:r>
          </a:p>
        </p:txBody>
      </p:sp>
      <p:pic>
        <p:nvPicPr>
          <p:cNvPr id="6" name="Picture 2" descr="C:\Users\LUKANI~1\AppData\Local\Temp\Rar$DI05.591\Деревце-с-облачками_done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" y="1602435"/>
            <a:ext cx="3452683" cy="3421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55463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027"/>
          <p:cNvSpPr>
            <a:spLocks noGrp="1" noChangeArrowheads="1"/>
          </p:cNvSpPr>
          <p:nvPr>
            <p:ph type="subTitle" idx="1"/>
          </p:nvPr>
        </p:nvSpPr>
        <p:spPr>
          <a:xfrm>
            <a:off x="3442815" y="3697331"/>
            <a:ext cx="4935537" cy="215444"/>
          </a:xfrm>
        </p:spPr>
        <p:txBody>
          <a:bodyPr>
            <a:spAutoFit/>
          </a:bodyPr>
          <a:lstStyle>
            <a:lvl1pPr>
              <a:defRPr sz="1400" b="1">
                <a:solidFill>
                  <a:srgbClr val="049536"/>
                </a:solidFill>
              </a:defRPr>
            </a:lvl1pPr>
          </a:lstStyle>
          <a:p>
            <a:pPr lvl="0"/>
            <a:r>
              <a:rPr lang="en-US" noProof="0" smtClean="0"/>
              <a:t>Click to edit Master subtitle style</a:t>
            </a:r>
            <a:endParaRPr lang="ru-RU" noProof="0" smtClean="0"/>
          </a:p>
        </p:txBody>
      </p:sp>
      <p:sp>
        <p:nvSpPr>
          <p:cNvPr id="6" name="Текст 6"/>
          <p:cNvSpPr>
            <a:spLocks noGrp="1"/>
          </p:cNvSpPr>
          <p:nvPr>
            <p:ph type="body" sz="quarter" idx="10"/>
          </p:nvPr>
        </p:nvSpPr>
        <p:spPr>
          <a:xfrm>
            <a:off x="3442796" y="2147626"/>
            <a:ext cx="5187950" cy="492443"/>
          </a:xfrm>
        </p:spPr>
        <p:txBody>
          <a:bodyPr/>
          <a:lstStyle>
            <a:lvl1pPr>
              <a:defRPr sz="3200" b="1">
                <a:solidFill>
                  <a:srgbClr val="049536"/>
                </a:solidFill>
              </a:defRPr>
            </a:lvl1pPr>
          </a:lstStyle>
          <a:p>
            <a:pPr lvl="0"/>
            <a:r>
              <a:rPr lang="ru-RU" dirty="0" smtClean="0"/>
              <a:t>Образец текста</a:t>
            </a:r>
          </a:p>
        </p:txBody>
      </p:sp>
      <p:grpSp>
        <p:nvGrpSpPr>
          <p:cNvPr id="2" name="Группа 1"/>
          <p:cNvGrpSpPr/>
          <p:nvPr userDrawn="1"/>
        </p:nvGrpSpPr>
        <p:grpSpPr>
          <a:xfrm>
            <a:off x="-233512" y="1428309"/>
            <a:ext cx="3599391" cy="4299251"/>
            <a:chOff x="-273711" y="1428309"/>
            <a:chExt cx="3682622" cy="4398665"/>
          </a:xfrm>
        </p:grpSpPr>
        <p:pic>
          <p:nvPicPr>
            <p:cNvPr id="8" name="Picture 2" descr="C:\Users\Lukanina-AN\AppData\Local\Microsoft\Windows\Temporary Internet Files\Low\Content.IE5\U9HPN9CK\WEareTEAM[1]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4435296">
              <a:off x="1464937" y="1092742"/>
              <a:ext cx="1608407" cy="22795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2" descr="C:\Users\LUKANI~1\AppData\Local\Temp\Rar$DI00.669\ImLeader_done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7674329">
              <a:off x="82787" y="1695408"/>
              <a:ext cx="1266509" cy="19795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3" descr="C:\Users\LUKANI~1\AppData\Local\Temp\Rar$DI03.218\все-для-клиента_done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353251">
              <a:off x="472355" y="2831967"/>
              <a:ext cx="2499145" cy="2995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1916647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027"/>
          <p:cNvSpPr>
            <a:spLocks noGrp="1" noChangeArrowheads="1"/>
          </p:cNvSpPr>
          <p:nvPr>
            <p:ph type="subTitle" idx="1"/>
          </p:nvPr>
        </p:nvSpPr>
        <p:spPr>
          <a:xfrm>
            <a:off x="3442815" y="3697331"/>
            <a:ext cx="4935537" cy="215444"/>
          </a:xfrm>
        </p:spPr>
        <p:txBody>
          <a:bodyPr>
            <a:spAutoFit/>
          </a:bodyPr>
          <a:lstStyle>
            <a:lvl1pPr>
              <a:defRPr sz="1400" b="1">
                <a:solidFill>
                  <a:srgbClr val="049536"/>
                </a:solidFill>
              </a:defRPr>
            </a:lvl1pPr>
          </a:lstStyle>
          <a:p>
            <a:pPr lvl="0"/>
            <a:r>
              <a:rPr lang="en-US" noProof="0" smtClean="0"/>
              <a:t>Click to edit Master subtitle style</a:t>
            </a:r>
            <a:endParaRPr lang="ru-RU" noProof="0" smtClean="0"/>
          </a:p>
        </p:txBody>
      </p:sp>
      <p:sp>
        <p:nvSpPr>
          <p:cNvPr id="6" name="Текст 6"/>
          <p:cNvSpPr>
            <a:spLocks noGrp="1"/>
          </p:cNvSpPr>
          <p:nvPr>
            <p:ph type="body" sz="quarter" idx="10"/>
          </p:nvPr>
        </p:nvSpPr>
        <p:spPr>
          <a:xfrm>
            <a:off x="3442796" y="2147626"/>
            <a:ext cx="5187950" cy="492443"/>
          </a:xfrm>
        </p:spPr>
        <p:txBody>
          <a:bodyPr/>
          <a:lstStyle>
            <a:lvl1pPr>
              <a:defRPr sz="3200" b="1">
                <a:solidFill>
                  <a:srgbClr val="049536"/>
                </a:solidFill>
              </a:defRPr>
            </a:lvl1pPr>
          </a:lstStyle>
          <a:p>
            <a:pPr lvl="0"/>
            <a:r>
              <a:rPr lang="ru-RU" dirty="0" smtClean="0"/>
              <a:t>Образец текста</a:t>
            </a:r>
          </a:p>
        </p:txBody>
      </p:sp>
      <p:pic>
        <p:nvPicPr>
          <p:cNvPr id="7" name="Picture 2" descr="C:\Users\LUKANI~1\AppData\Local\Temp\Rar$DI00.709\воздушный-шар_don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938" y="1633774"/>
            <a:ext cx="3173340" cy="3680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21086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1" hidden="1"/>
          <p:cNvGraphicFramePr>
            <a:graphicFrameLocks/>
          </p:cNvGraphicFramePr>
          <p:nvPr userDrawn="1">
            <p:custDataLst>
              <p:tags r:id="rId2"/>
            </p:custDataLst>
          </p:nvPr>
        </p:nvGraphicFramePr>
        <p:xfrm>
          <a:off x="154" y="3173"/>
          <a:ext cx="158692" cy="1587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93" name="think-cell Slide" r:id="rId12" imgW="360" imgH="360" progId="TCLayout.ActiveDocument.1">
                  <p:embed/>
                </p:oleObj>
              </mc:Choice>
              <mc:Fallback>
                <p:oleObj name="think-cell Slide" r:id="rId12" imgW="360" imgH="360" progId="TCLayout.ActiveDocument.1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" y="3173"/>
                        <a:ext cx="158692" cy="15870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54" descr="Sberbank_russian"/>
          <p:cNvPicPr>
            <a:picLocks noChangeArrowheads="1"/>
          </p:cNvPicPr>
          <p:nvPr userDrawn="1">
            <p:custDataLst>
              <p:tags r:id="rId3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80" y="6"/>
            <a:ext cx="8969218" cy="67370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Working Draft Text" hidden="1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2640203" y="342305"/>
            <a:ext cx="1106072" cy="153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889023" eaLnBrk="1" hangingPunct="1">
              <a:defRPr/>
            </a:pPr>
            <a:r>
              <a:rPr lang="en-US" sz="1000" b="1" smtClean="0">
                <a:solidFill>
                  <a:srgbClr val="000000"/>
                </a:solidFill>
                <a:cs typeface="Arial" pitchFamily="34" charset="0"/>
              </a:rPr>
              <a:t>WORKING DRAFT</a:t>
            </a:r>
            <a:endParaRPr lang="en-US" sz="1000" b="1" dirty="0" smtClean="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7" name="doc id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8441873" y="35786"/>
            <a:ext cx="295603" cy="1229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889023" eaLnBrk="1" hangingPunct="1">
              <a:defRPr/>
            </a:pPr>
            <a:endParaRPr lang="en-US" sz="900" dirty="0" smtClean="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8" name="Working Draft" hidden="1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2642655" y="497892"/>
            <a:ext cx="3079369" cy="153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889023" eaLnBrk="1" hangingPunct="1">
              <a:defRPr/>
            </a:pPr>
            <a:r>
              <a:rPr lang="en-US" sz="1000" smtClean="0">
                <a:solidFill>
                  <a:srgbClr val="000000"/>
                </a:solidFill>
                <a:cs typeface="Arial" pitchFamily="34" charset="0"/>
              </a:rPr>
              <a:t>Last Modified 11/04/2013 0:24 Russian Standard Time</a:t>
            </a:r>
            <a:endParaRPr lang="en-US" sz="1000" dirty="0" smtClean="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9" name="Printed" hidden="1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2640210" y="655041"/>
            <a:ext cx="2795637" cy="153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889023" eaLnBrk="1" hangingPunct="1">
              <a:defRPr/>
            </a:pPr>
            <a:r>
              <a:rPr lang="en-US" sz="1000" smtClean="0">
                <a:solidFill>
                  <a:srgbClr val="000000"/>
                </a:solidFill>
                <a:cs typeface="Arial" pitchFamily="34" charset="0"/>
              </a:rPr>
              <a:t>Printed 07/04/2013 20:20 Russian Standard Time</a:t>
            </a:r>
            <a:endParaRPr lang="en-US" sz="1000" dirty="0" smtClean="0">
              <a:solidFill>
                <a:srgbClr val="000000"/>
              </a:solidFill>
              <a:cs typeface="Arial" pitchFamily="34" charset="0"/>
            </a:endParaRPr>
          </a:p>
        </p:txBody>
      </p:sp>
      <p:grpSp>
        <p:nvGrpSpPr>
          <p:cNvPr id="10" name="McK Title Elements"/>
          <p:cNvGrpSpPr>
            <a:grpSpLocks/>
          </p:cNvGrpSpPr>
          <p:nvPr>
            <p:custDataLst>
              <p:tags r:id="rId8"/>
            </p:custDataLst>
          </p:nvPr>
        </p:nvGrpSpPr>
        <p:grpSpPr bwMode="auto">
          <a:xfrm>
            <a:off x="10" y="0"/>
            <a:ext cx="8958326" cy="6723031"/>
            <a:chOff x="0" y="0"/>
            <a:chExt cx="5643" cy="4235"/>
          </a:xfrm>
        </p:grpSpPr>
        <p:sp>
          <p:nvSpPr>
            <p:cNvPr id="11" name="McK Document type" hidden="1"/>
            <p:cNvSpPr txBox="1">
              <a:spLocks noChangeArrowheads="1"/>
            </p:cNvSpPr>
            <p:nvPr/>
          </p:nvSpPr>
          <p:spPr bwMode="auto">
            <a:xfrm>
              <a:off x="1663" y="3097"/>
              <a:ext cx="3109" cy="1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b"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defTabSz="889023" eaLnBrk="1" hangingPunct="1">
                <a:defRPr/>
              </a:pPr>
              <a:r>
                <a:rPr lang="en-US" sz="1500" smtClean="0">
                  <a:solidFill>
                    <a:srgbClr val="000000"/>
                  </a:solidFill>
                  <a:cs typeface="Arial" pitchFamily="34" charset="0"/>
                </a:rPr>
                <a:t>Тип документа</a:t>
              </a:r>
              <a:endParaRPr lang="en-US" sz="1500" dirty="0" smtClean="0">
                <a:solidFill>
                  <a:srgbClr val="000000"/>
                </a:solidFill>
                <a:cs typeface="Arial" pitchFamily="34" charset="0"/>
              </a:endParaRPr>
            </a:p>
          </p:txBody>
        </p:sp>
        <p:sp>
          <p:nvSpPr>
            <p:cNvPr id="12" name="McK Date" hidden="1"/>
            <p:cNvSpPr txBox="1">
              <a:spLocks noChangeArrowheads="1"/>
            </p:cNvSpPr>
            <p:nvPr/>
          </p:nvSpPr>
          <p:spPr bwMode="auto">
            <a:xfrm>
              <a:off x="1848" y="3275"/>
              <a:ext cx="2920" cy="1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defTabSz="889023" eaLnBrk="1" hangingPunct="1">
                <a:defRPr/>
              </a:pPr>
              <a:r>
                <a:rPr lang="en-US" sz="1500" b="1" smtClean="0">
                  <a:solidFill>
                    <a:srgbClr val="FFFFFF"/>
                  </a:solidFill>
                  <a:cs typeface="Arial" pitchFamily="34" charset="0"/>
                </a:rPr>
                <a:t>Дата</a:t>
              </a:r>
              <a:endParaRPr lang="en-US" sz="1500" b="1" dirty="0" smtClean="0">
                <a:solidFill>
                  <a:srgbClr val="FFFFFF"/>
                </a:solidFill>
                <a:cs typeface="Arial" pitchFamily="34" charset="0"/>
              </a:endParaRPr>
            </a:p>
          </p:txBody>
        </p:sp>
        <p:sp>
          <p:nvSpPr>
            <p:cNvPr id="13" name="McK Disclaimer" hidden="1"/>
            <p:cNvSpPr>
              <a:spLocks noChangeArrowheads="1"/>
            </p:cNvSpPr>
            <p:nvPr/>
          </p:nvSpPr>
          <p:spPr bwMode="auto">
            <a:xfrm>
              <a:off x="1663" y="3606"/>
              <a:ext cx="3226" cy="2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b">
              <a:spAutoFit/>
            </a:bodyPr>
            <a:lstStyle/>
            <a:p>
              <a:pPr defTabSz="835005" eaLnBrk="0" hangingPunct="0"/>
              <a:r>
                <a:rPr lang="en-US" sz="900">
                  <a:solidFill>
                    <a:srgbClr val="000000"/>
                  </a:solidFill>
                  <a:latin typeface="Arial"/>
                  <a:cs typeface="Arial" pitchFamily="34" charset="0"/>
                </a:rPr>
                <a:t>КОНФИДЕНЦИАЛЬНАЯ ИНФОРМАЦИЯ, СОБСТВЕННОСТЬ McKINSEY &amp; COMPANY</a:t>
              </a:r>
            </a:p>
            <a:p>
              <a:pPr defTabSz="835005" eaLnBrk="0" hangingPunct="0"/>
              <a:r>
                <a:rPr lang="en-US" sz="900">
                  <a:solidFill>
                    <a:srgbClr val="000000"/>
                  </a:solidFill>
                  <a:latin typeface="Arial"/>
                  <a:cs typeface="Arial" pitchFamily="34" charset="0"/>
                </a:rPr>
                <a:t>Любое использование этого документа без специального разрешения McKinsey &amp; Company строго запрещено</a:t>
              </a:r>
            </a:p>
          </p:txBody>
        </p:sp>
        <p:sp>
          <p:nvSpPr>
            <p:cNvPr id="14" name="TitleBottomPlaceholder" hidden="1"/>
            <p:cNvSpPr>
              <a:spLocks noChangeArrowheads="1"/>
            </p:cNvSpPr>
            <p:nvPr/>
          </p:nvSpPr>
          <p:spPr bwMode="auto">
            <a:xfrm>
              <a:off x="0" y="1410"/>
              <a:ext cx="1382" cy="2825"/>
            </a:xfrm>
            <a:prstGeom prst="rect">
              <a:avLst/>
            </a:prstGeom>
            <a:solidFill>
              <a:srgbClr val="0065C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889023"/>
              <a:endParaRPr lang="en-US" sz="1700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15" name="TitleTopPlaceholder" hidden="1"/>
            <p:cNvSpPr>
              <a:spLocks noChangeArrowheads="1"/>
            </p:cNvSpPr>
            <p:nvPr/>
          </p:nvSpPr>
          <p:spPr bwMode="auto">
            <a:xfrm>
              <a:off x="0" y="0"/>
              <a:ext cx="1382" cy="1410"/>
            </a:xfrm>
            <a:prstGeom prst="rect">
              <a:avLst/>
            </a:prstGeom>
            <a:solidFill>
              <a:srgbClr val="91A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889023"/>
              <a:endParaRPr lang="en-US" sz="1700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16" name="Rectangle 1189" hidden="1"/>
            <p:cNvSpPr>
              <a:spLocks noChangeArrowheads="1"/>
            </p:cNvSpPr>
            <p:nvPr/>
          </p:nvSpPr>
          <p:spPr bwMode="auto">
            <a:xfrm>
              <a:off x="0" y="0"/>
              <a:ext cx="5643" cy="4234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889023"/>
              <a:endParaRPr lang="en-US" sz="1700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</p:grpSp>
      <p:pic>
        <p:nvPicPr>
          <p:cNvPr id="17" name="TitleBottomBarBW" hidden="1"/>
          <p:cNvPicPr>
            <a:picLocks noChangeAspect="1" noChangeArrowheads="1"/>
          </p:cNvPicPr>
          <p:nvPr>
            <p:custDataLst>
              <p:tags r:id="rId9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3827" y="6442970"/>
            <a:ext cx="1636707" cy="1929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Rectangle 1027" hidden="1"/>
          <p:cNvSpPr txBox="1">
            <a:spLocks noChangeArrowheads="1"/>
          </p:cNvSpPr>
          <p:nvPr userDrawn="1">
            <p:custDataLst>
              <p:tags r:id="rId10"/>
            </p:custDataLst>
          </p:nvPr>
        </p:nvSpPr>
        <p:spPr bwMode="auto">
          <a:xfrm>
            <a:off x="2934256" y="4932420"/>
            <a:ext cx="5285071" cy="2714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b">
            <a:spAutoFit/>
          </a:bodyPr>
          <a:lstStyle>
            <a:defPPr>
              <a:defRPr lang="ru-RU"/>
            </a:defPPr>
            <a:lvl1pPr marL="0" defTabSz="931977" eaLnBrk="1" latinLnBrk="0" hangingPunct="1">
              <a:defRPr b="1">
                <a:solidFill>
                  <a:srgbClr val="FFFFFF"/>
                </a:solidFill>
                <a:cs typeface="Arial" charset="0"/>
              </a:defRPr>
            </a:lvl1pPr>
            <a:lvl2pPr marL="742950" indent="-285750" defTabSz="914012" eaLnBrk="0" latinLnBrk="0" hangingPunct="0">
              <a:defRPr sz="1000">
                <a:cs typeface="Arial" charset="0"/>
              </a:defRPr>
            </a:lvl2pPr>
            <a:lvl3pPr marL="1143000" indent="-228600" defTabSz="914012" eaLnBrk="0" latinLnBrk="0" hangingPunct="0">
              <a:defRPr sz="1000">
                <a:cs typeface="Arial" charset="0"/>
              </a:defRPr>
            </a:lvl3pPr>
            <a:lvl4pPr marL="1600200" indent="-228600" defTabSz="914012" eaLnBrk="0" latinLnBrk="0" hangingPunct="0">
              <a:defRPr sz="1000">
                <a:cs typeface="Arial" charset="0"/>
              </a:defRPr>
            </a:lvl4pPr>
            <a:lvl5pPr marL="2057400" indent="-228600" defTabSz="914012" eaLnBrk="0" latinLnBrk="0" hangingPunct="0">
              <a:defRPr sz="1000">
                <a:cs typeface="Arial" charset="0"/>
              </a:defRPr>
            </a:lvl5pPr>
            <a:lvl6pPr marL="2514600" indent="-228600" defTabSz="914012" eaLnBrk="0" fontAlgn="base" hangingPunct="0">
              <a:spcBef>
                <a:spcPct val="0"/>
              </a:spcBef>
              <a:spcAft>
                <a:spcPct val="0"/>
              </a:spcAft>
              <a:defRPr sz="1000">
                <a:cs typeface="Arial" charset="0"/>
              </a:defRPr>
            </a:lvl6pPr>
            <a:lvl7pPr marL="2971800" indent="-228600" defTabSz="914012" eaLnBrk="0" fontAlgn="base" hangingPunct="0">
              <a:spcBef>
                <a:spcPct val="0"/>
              </a:spcBef>
              <a:spcAft>
                <a:spcPct val="0"/>
              </a:spcAft>
              <a:defRPr sz="1000">
                <a:cs typeface="Arial" charset="0"/>
              </a:defRPr>
            </a:lvl7pPr>
            <a:lvl8pPr marL="3429000" indent="-228600" defTabSz="914012" eaLnBrk="0" fontAlgn="base" hangingPunct="0">
              <a:spcBef>
                <a:spcPct val="0"/>
              </a:spcBef>
              <a:spcAft>
                <a:spcPct val="0"/>
              </a:spcAft>
              <a:defRPr sz="1000">
                <a:cs typeface="Arial" charset="0"/>
              </a:defRPr>
            </a:lvl8pPr>
            <a:lvl9pPr marL="3886200" indent="-228600" defTabSz="914012" eaLnBrk="0" fontAlgn="base" hangingPunct="0">
              <a:spcBef>
                <a:spcPct val="0"/>
              </a:spcBef>
              <a:spcAft>
                <a:spcPct val="0"/>
              </a:spcAft>
              <a:defRPr sz="1000">
                <a:cs typeface="Arial" charset="0"/>
              </a:defRPr>
            </a:lvl9pPr>
          </a:lstStyle>
          <a:p>
            <a:pPr>
              <a:defRPr/>
            </a:pPr>
            <a:r>
              <a:rPr lang="en-US" sz="1700" dirty="0" smtClean="0">
                <a:latin typeface="Arial"/>
              </a:rPr>
              <a:t>Click to edit Master subtitle style</a:t>
            </a:r>
            <a:endParaRPr lang="en-US" sz="1700" dirty="0">
              <a:latin typeface="Arial"/>
            </a:endParaRPr>
          </a:p>
        </p:txBody>
      </p:sp>
      <p:sp>
        <p:nvSpPr>
          <p:cNvPr id="13314" name="Rectangle 1026"/>
          <p:cNvSpPr>
            <a:spLocks noGrp="1" noChangeArrowheads="1"/>
          </p:cNvSpPr>
          <p:nvPr>
            <p:ph type="ctrTitle"/>
          </p:nvPr>
        </p:nvSpPr>
        <p:spPr>
          <a:xfrm>
            <a:off x="2933718" y="2709361"/>
            <a:ext cx="5143501" cy="9848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lang="ru-RU" sz="3200" noProof="0" dirty="0" smtClean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smtClean="0"/>
              <a:t>Click to edit Master title style</a:t>
            </a:r>
            <a:endParaRPr lang="en-US" noProof="0" dirty="0" smtClean="0"/>
          </a:p>
        </p:txBody>
      </p:sp>
      <p:sp>
        <p:nvSpPr>
          <p:cNvPr id="13315" name="Rectangle 1027"/>
          <p:cNvSpPr>
            <a:spLocks noGrp="1" noChangeArrowheads="1"/>
          </p:cNvSpPr>
          <p:nvPr>
            <p:ph type="subTitle" idx="1"/>
          </p:nvPr>
        </p:nvSpPr>
        <p:spPr>
          <a:xfrm>
            <a:off x="2933700" y="4119500"/>
            <a:ext cx="4486276" cy="301650"/>
          </a:xfr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>
              <a:defRPr lang="ru-RU" sz="1900" b="1" kern="1200" noProof="0" smtClean="0">
                <a:solidFill>
                  <a:srgbClr val="FFFFFF"/>
                </a:solidFill>
                <a:latin typeface="Arial" charset="0"/>
                <a:cs typeface="Arial" charset="0"/>
              </a:defRPr>
            </a:lvl1pPr>
          </a:lstStyle>
          <a:p>
            <a:pPr lvl="0"/>
            <a:r>
              <a:rPr lang="en-US" noProof="0" smtClean="0"/>
              <a:t>Click to edit Master subtitle style</a:t>
            </a:r>
            <a:endParaRPr lang="en-US" noProof="0" dirty="0" smtClean="0"/>
          </a:p>
        </p:txBody>
      </p:sp>
    </p:spTree>
    <p:extLst>
      <p:ext uri="{BB962C8B-B14F-4D97-AF65-F5344CB8AC3E}">
        <p14:creationId xmlns:p14="http://schemas.microsoft.com/office/powerpoint/2010/main" val="2236072312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027"/>
          <p:cNvSpPr>
            <a:spLocks noGrp="1" noChangeArrowheads="1"/>
          </p:cNvSpPr>
          <p:nvPr>
            <p:ph type="subTitle" idx="1"/>
          </p:nvPr>
        </p:nvSpPr>
        <p:spPr>
          <a:xfrm>
            <a:off x="3442815" y="3697331"/>
            <a:ext cx="4935537" cy="215444"/>
          </a:xfrm>
        </p:spPr>
        <p:txBody>
          <a:bodyPr>
            <a:spAutoFit/>
          </a:bodyPr>
          <a:lstStyle>
            <a:lvl1pPr>
              <a:defRPr sz="1400" b="1">
                <a:solidFill>
                  <a:srgbClr val="049536"/>
                </a:solidFill>
              </a:defRPr>
            </a:lvl1pPr>
          </a:lstStyle>
          <a:p>
            <a:pPr lvl="0"/>
            <a:r>
              <a:rPr lang="en-US" noProof="0" smtClean="0"/>
              <a:t>Click to edit Master subtitle style</a:t>
            </a:r>
            <a:endParaRPr lang="ru-RU" noProof="0" smtClean="0"/>
          </a:p>
        </p:txBody>
      </p:sp>
      <p:sp>
        <p:nvSpPr>
          <p:cNvPr id="5" name="Текст 6"/>
          <p:cNvSpPr>
            <a:spLocks noGrp="1"/>
          </p:cNvSpPr>
          <p:nvPr>
            <p:ph type="body" sz="quarter" idx="10"/>
          </p:nvPr>
        </p:nvSpPr>
        <p:spPr>
          <a:xfrm>
            <a:off x="3442796" y="2147626"/>
            <a:ext cx="5187950" cy="492443"/>
          </a:xfrm>
        </p:spPr>
        <p:txBody>
          <a:bodyPr/>
          <a:lstStyle>
            <a:lvl1pPr>
              <a:defRPr sz="3200" b="1">
                <a:solidFill>
                  <a:srgbClr val="049536"/>
                </a:solidFill>
              </a:defRPr>
            </a:lvl1pPr>
          </a:lstStyle>
          <a:p>
            <a:pPr lvl="0"/>
            <a:r>
              <a:rPr lang="ru-RU" dirty="0" smtClean="0"/>
              <a:t>Образец текста</a:t>
            </a:r>
          </a:p>
        </p:txBody>
      </p:sp>
      <p:pic>
        <p:nvPicPr>
          <p:cNvPr id="6" name="Picture 2" descr="C:\Users\LUKANI~1\AppData\Local\Temp\Rar$DI07.270\деревце-с-солнышком_don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81137" y="1416818"/>
            <a:ext cx="4064316" cy="4297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34001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027"/>
          <p:cNvSpPr>
            <a:spLocks noGrp="1" noChangeArrowheads="1"/>
          </p:cNvSpPr>
          <p:nvPr>
            <p:ph type="subTitle" idx="1"/>
          </p:nvPr>
        </p:nvSpPr>
        <p:spPr>
          <a:xfrm>
            <a:off x="3442815" y="3697331"/>
            <a:ext cx="4935537" cy="215444"/>
          </a:xfrm>
        </p:spPr>
        <p:txBody>
          <a:bodyPr>
            <a:spAutoFit/>
          </a:bodyPr>
          <a:lstStyle>
            <a:lvl1pPr>
              <a:defRPr sz="1400" b="1">
                <a:solidFill>
                  <a:srgbClr val="049536"/>
                </a:solidFill>
              </a:defRPr>
            </a:lvl1pPr>
          </a:lstStyle>
          <a:p>
            <a:pPr lvl="0"/>
            <a:r>
              <a:rPr lang="en-US" noProof="0" smtClean="0"/>
              <a:t>Click to edit Master subtitle style</a:t>
            </a:r>
            <a:endParaRPr lang="ru-RU" noProof="0" smtClean="0"/>
          </a:p>
        </p:txBody>
      </p:sp>
      <p:sp>
        <p:nvSpPr>
          <p:cNvPr id="6" name="Текст 6"/>
          <p:cNvSpPr>
            <a:spLocks noGrp="1"/>
          </p:cNvSpPr>
          <p:nvPr>
            <p:ph type="body" sz="quarter" idx="10"/>
          </p:nvPr>
        </p:nvSpPr>
        <p:spPr>
          <a:xfrm>
            <a:off x="3442796" y="2147626"/>
            <a:ext cx="5187950" cy="492443"/>
          </a:xfrm>
        </p:spPr>
        <p:txBody>
          <a:bodyPr/>
          <a:lstStyle>
            <a:lvl1pPr>
              <a:defRPr sz="3200" b="1">
                <a:solidFill>
                  <a:srgbClr val="049536"/>
                </a:solidFill>
              </a:defRPr>
            </a:lvl1pPr>
          </a:lstStyle>
          <a:p>
            <a:pPr lvl="0"/>
            <a:r>
              <a:rPr lang="ru-RU" dirty="0" smtClean="0"/>
              <a:t>Образец текста</a:t>
            </a:r>
          </a:p>
        </p:txBody>
      </p:sp>
      <p:pic>
        <p:nvPicPr>
          <p:cNvPr id="7" name="Picture 2" descr="C:\Users\LUKANI~1\AppData\Local\Temp\Rar$DI09.235\земной-шар_don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116" y="2023680"/>
            <a:ext cx="3261519" cy="2990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18586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er in the cor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8" y="6147032"/>
            <a:ext cx="582804" cy="571240"/>
          </a:xfrm>
          <a:prstGeom prst="rect">
            <a:avLst/>
          </a:prstGeom>
        </p:spPr>
      </p:pic>
      <p:sp>
        <p:nvSpPr>
          <p:cNvPr id="4" name="Текст 7"/>
          <p:cNvSpPr>
            <a:spLocks noGrp="1"/>
          </p:cNvSpPr>
          <p:nvPr>
            <p:ph type="body" sz="quarter" idx="10"/>
          </p:nvPr>
        </p:nvSpPr>
        <p:spPr>
          <a:xfrm>
            <a:off x="1501775" y="1684338"/>
            <a:ext cx="6205538" cy="1231106"/>
          </a:xfrm>
        </p:spPr>
        <p:txBody>
          <a:bodyPr>
            <a:sp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20" name="source"/>
          <p:cNvSpPr>
            <a:spLocks noGrp="1"/>
          </p:cNvSpPr>
          <p:nvPr>
            <p:ph type="body" sz="quarter" idx="11" hasCustomPrompt="1"/>
          </p:nvPr>
        </p:nvSpPr>
        <p:spPr>
          <a:xfrm>
            <a:off x="627644" y="6482897"/>
            <a:ext cx="7768715" cy="153888"/>
          </a:xfrm>
        </p:spPr>
        <p:txBody>
          <a:bodyPr/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ru-RU" dirty="0" smtClean="0"/>
              <a:t>ИСТОЧНИК: источник</a:t>
            </a:r>
          </a:p>
        </p:txBody>
      </p:sp>
      <p:sp>
        <p:nvSpPr>
          <p:cNvPr id="21" name="footnote"/>
          <p:cNvSpPr>
            <a:spLocks noGrp="1"/>
          </p:cNvSpPr>
          <p:nvPr>
            <p:ph type="body" sz="quarter" idx="12" hasCustomPrompt="1"/>
          </p:nvPr>
        </p:nvSpPr>
        <p:spPr>
          <a:xfrm>
            <a:off x="627644" y="6249216"/>
            <a:ext cx="7768715" cy="153888"/>
          </a:xfrm>
        </p:spPr>
        <p:txBody>
          <a:bodyPr anchor="b" anchorCtr="0"/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ru-RU" dirty="0" smtClean="0"/>
              <a:t>1 Сноска</a:t>
            </a:r>
          </a:p>
        </p:txBody>
      </p:sp>
      <p:sp>
        <p:nvSpPr>
          <p:cNvPr id="9" name="Title Placeholder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 bwMode="auto">
          <a:xfrm>
            <a:off x="119138" y="472139"/>
            <a:ext cx="6778625" cy="3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rgbClr val="049536"/>
                </a:solidFill>
              </a:defRPr>
            </a:lvl1pPr>
          </a:lstStyle>
          <a:p>
            <a:pPr lvl="0"/>
            <a:r>
              <a:rPr lang="en-US" dirty="0" smtClean="0"/>
              <a:t>Click to edit Master title style</a:t>
            </a:r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17590513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n in the cor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9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82" y="6149477"/>
            <a:ext cx="625566" cy="562837"/>
          </a:xfrm>
          <a:prstGeom prst="rect">
            <a:avLst/>
          </a:prstGeom>
        </p:spPr>
      </p:pic>
      <p:sp>
        <p:nvSpPr>
          <p:cNvPr id="4" name="Текст 7"/>
          <p:cNvSpPr>
            <a:spLocks noGrp="1"/>
          </p:cNvSpPr>
          <p:nvPr>
            <p:ph type="body" sz="quarter" idx="10"/>
          </p:nvPr>
        </p:nvSpPr>
        <p:spPr>
          <a:xfrm>
            <a:off x="1501775" y="1684338"/>
            <a:ext cx="6205538" cy="1231106"/>
          </a:xfrm>
        </p:spPr>
        <p:txBody>
          <a:bodyPr>
            <a:sp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10" name="footnote"/>
          <p:cNvSpPr>
            <a:spLocks noGrp="1"/>
          </p:cNvSpPr>
          <p:nvPr>
            <p:ph type="body" sz="quarter" idx="13" hasCustomPrompt="1"/>
          </p:nvPr>
        </p:nvSpPr>
        <p:spPr>
          <a:xfrm>
            <a:off x="627644" y="6249216"/>
            <a:ext cx="7768715" cy="153888"/>
          </a:xfrm>
        </p:spPr>
        <p:txBody>
          <a:bodyPr anchor="b" anchorCtr="0"/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ru-RU" dirty="0" smtClean="0"/>
              <a:t>1 Сноска</a:t>
            </a:r>
          </a:p>
        </p:txBody>
      </p:sp>
      <p:sp>
        <p:nvSpPr>
          <p:cNvPr id="11" name="source"/>
          <p:cNvSpPr>
            <a:spLocks noGrp="1"/>
          </p:cNvSpPr>
          <p:nvPr>
            <p:ph type="body" sz="quarter" idx="14" hasCustomPrompt="1"/>
          </p:nvPr>
        </p:nvSpPr>
        <p:spPr>
          <a:xfrm>
            <a:off x="627644" y="6482897"/>
            <a:ext cx="7768715" cy="153888"/>
          </a:xfrm>
        </p:spPr>
        <p:txBody>
          <a:bodyPr/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ru-RU" dirty="0" smtClean="0"/>
              <a:t>ИСТОЧНИК: источник</a:t>
            </a:r>
          </a:p>
        </p:txBody>
      </p:sp>
      <p:sp>
        <p:nvSpPr>
          <p:cNvPr id="7" name="Title Placeholder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 bwMode="auto">
          <a:xfrm>
            <a:off x="119138" y="472139"/>
            <a:ext cx="6778625" cy="3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dirty="0" smtClean="0"/>
              <a:t>Click to edit Master title style</a:t>
            </a:r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19182168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aves in the cor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2" y="6234017"/>
            <a:ext cx="442916" cy="492707"/>
          </a:xfrm>
          <a:prstGeom prst="rect">
            <a:avLst/>
          </a:prstGeom>
        </p:spPr>
      </p:pic>
      <p:sp>
        <p:nvSpPr>
          <p:cNvPr id="4" name="Текст 7"/>
          <p:cNvSpPr>
            <a:spLocks noGrp="1"/>
          </p:cNvSpPr>
          <p:nvPr>
            <p:ph type="body" sz="quarter" idx="10"/>
          </p:nvPr>
        </p:nvSpPr>
        <p:spPr>
          <a:xfrm>
            <a:off x="1501775" y="1684338"/>
            <a:ext cx="6205538" cy="1231106"/>
          </a:xfrm>
        </p:spPr>
        <p:txBody>
          <a:bodyPr>
            <a:sp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footnote"/>
          <p:cNvSpPr>
            <a:spLocks noGrp="1"/>
          </p:cNvSpPr>
          <p:nvPr>
            <p:ph type="body" sz="quarter" idx="13" hasCustomPrompt="1"/>
          </p:nvPr>
        </p:nvSpPr>
        <p:spPr>
          <a:xfrm>
            <a:off x="627644" y="6249216"/>
            <a:ext cx="7768715" cy="153888"/>
          </a:xfrm>
        </p:spPr>
        <p:txBody>
          <a:bodyPr anchor="b" anchorCtr="0"/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ru-RU" dirty="0" smtClean="0"/>
              <a:t>1 Сноска</a:t>
            </a:r>
          </a:p>
        </p:txBody>
      </p:sp>
      <p:sp>
        <p:nvSpPr>
          <p:cNvPr id="6" name="source"/>
          <p:cNvSpPr>
            <a:spLocks noGrp="1"/>
          </p:cNvSpPr>
          <p:nvPr>
            <p:ph type="body" sz="quarter" idx="14" hasCustomPrompt="1"/>
          </p:nvPr>
        </p:nvSpPr>
        <p:spPr>
          <a:xfrm>
            <a:off x="627644" y="6482897"/>
            <a:ext cx="7768715" cy="153888"/>
          </a:xfrm>
        </p:spPr>
        <p:txBody>
          <a:bodyPr/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ru-RU" dirty="0" smtClean="0"/>
              <a:t>ИСТОЧНИК: источник</a:t>
            </a:r>
          </a:p>
        </p:txBody>
      </p:sp>
      <p:sp>
        <p:nvSpPr>
          <p:cNvPr id="7" name="Title Placeholder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 bwMode="auto">
          <a:xfrm>
            <a:off x="119138" y="472139"/>
            <a:ext cx="6778625" cy="3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dirty="0" smtClean="0"/>
              <a:t>Click to edit Master title style</a:t>
            </a:r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2821928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Текст 7"/>
          <p:cNvSpPr>
            <a:spLocks noGrp="1"/>
          </p:cNvSpPr>
          <p:nvPr>
            <p:ph type="body" sz="quarter" idx="10"/>
          </p:nvPr>
        </p:nvSpPr>
        <p:spPr>
          <a:xfrm>
            <a:off x="1501775" y="1684338"/>
            <a:ext cx="6205538" cy="1231106"/>
          </a:xfrm>
        </p:spPr>
        <p:txBody>
          <a:bodyPr>
            <a:sp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12" name="Текст 11"/>
          <p:cNvSpPr>
            <a:spLocks noGrp="1"/>
          </p:cNvSpPr>
          <p:nvPr>
            <p:ph type="body" sz="quarter" idx="11" hasCustomPrompt="1"/>
          </p:nvPr>
        </p:nvSpPr>
        <p:spPr>
          <a:xfrm>
            <a:off x="119070" y="6482897"/>
            <a:ext cx="8277225" cy="153888"/>
          </a:xfrm>
        </p:spPr>
        <p:txBody>
          <a:bodyPr/>
          <a:lstStyle>
            <a:lvl1pPr>
              <a:defRPr sz="1000"/>
            </a:lvl1pPr>
          </a:lstStyle>
          <a:p>
            <a:pPr lvl="0"/>
            <a:r>
              <a:rPr lang="ru-RU" dirty="0" smtClean="0"/>
              <a:t>ИСТОЧНИК: источник</a:t>
            </a:r>
          </a:p>
        </p:txBody>
      </p:sp>
      <p:sp>
        <p:nvSpPr>
          <p:cNvPr id="13" name="Текст 11"/>
          <p:cNvSpPr>
            <a:spLocks noGrp="1"/>
          </p:cNvSpPr>
          <p:nvPr>
            <p:ph type="body" sz="quarter" idx="12" hasCustomPrompt="1"/>
          </p:nvPr>
        </p:nvSpPr>
        <p:spPr>
          <a:xfrm>
            <a:off x="119070" y="6249216"/>
            <a:ext cx="8277225" cy="153888"/>
          </a:xfrm>
        </p:spPr>
        <p:txBody>
          <a:bodyPr/>
          <a:lstStyle>
            <a:lvl1pPr>
              <a:defRPr sz="1000"/>
            </a:lvl1pPr>
          </a:lstStyle>
          <a:p>
            <a:pPr lvl="0"/>
            <a:r>
              <a:rPr lang="ru-RU" dirty="0" smtClean="0"/>
              <a:t>1 Сноска</a:t>
            </a:r>
          </a:p>
        </p:txBody>
      </p:sp>
      <p:sp>
        <p:nvSpPr>
          <p:cNvPr id="10" name="Title Placeholder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 bwMode="auto">
          <a:xfrm>
            <a:off x="119138" y="472139"/>
            <a:ext cx="6778625" cy="3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rgbClr val="049536"/>
                </a:solidFill>
              </a:defRPr>
            </a:lvl1pPr>
          </a:lstStyle>
          <a:p>
            <a:pPr lvl="0"/>
            <a:r>
              <a:rPr lang="en-US" dirty="0" smtClean="0"/>
              <a:t>Click to edit Master title style</a:t>
            </a:r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24176547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Working Draft Text" hidden="1"/>
          <p:cNvSpPr txBox="1">
            <a:spLocks noChangeArrowheads="1"/>
          </p:cNvSpPr>
          <p:nvPr/>
        </p:nvSpPr>
        <p:spPr bwMode="auto">
          <a:xfrm>
            <a:off x="2640013" y="342900"/>
            <a:ext cx="993862" cy="1384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894412" eaLnBrk="1" hangingPunct="1">
              <a:defRPr/>
            </a:pPr>
            <a:r>
              <a:rPr lang="ru-RU" sz="900" b="1" dirty="0" smtClean="0">
                <a:solidFill>
                  <a:srgbClr val="000000"/>
                </a:solidFill>
              </a:rPr>
              <a:t>WORKING DRAFT</a:t>
            </a:r>
          </a:p>
        </p:txBody>
      </p:sp>
      <p:sp>
        <p:nvSpPr>
          <p:cNvPr id="5" name="doc id"/>
          <p:cNvSpPr txBox="1">
            <a:spLocks noChangeArrowheads="1"/>
          </p:cNvSpPr>
          <p:nvPr/>
        </p:nvSpPr>
        <p:spPr bwMode="auto">
          <a:xfrm>
            <a:off x="8442325" y="36513"/>
            <a:ext cx="295275" cy="122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894412" eaLnBrk="1" hangingPunct="1">
              <a:defRPr/>
            </a:pPr>
            <a:endParaRPr lang="ru-RU" sz="800" dirty="0" smtClean="0">
              <a:solidFill>
                <a:srgbClr val="000000"/>
              </a:solidFill>
            </a:endParaRPr>
          </a:p>
        </p:txBody>
      </p:sp>
      <p:sp>
        <p:nvSpPr>
          <p:cNvPr id="6" name="Working Draft" hidden="1"/>
          <p:cNvSpPr txBox="1">
            <a:spLocks noChangeArrowheads="1"/>
          </p:cNvSpPr>
          <p:nvPr/>
        </p:nvSpPr>
        <p:spPr bwMode="auto">
          <a:xfrm>
            <a:off x="2640055" y="498475"/>
            <a:ext cx="2853345" cy="1384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894412" eaLnBrk="1" hangingPunct="1">
              <a:defRPr/>
            </a:pPr>
            <a:r>
              <a:rPr lang="en-US" sz="900" smtClean="0">
                <a:solidFill>
                  <a:srgbClr val="000000"/>
                </a:solidFill>
              </a:rPr>
              <a:t>Last Modified 11.06.2013 11:21 Russian Standard Time</a:t>
            </a:r>
            <a:endParaRPr lang="ru-RU" sz="900" dirty="0" smtClean="0">
              <a:solidFill>
                <a:srgbClr val="000000"/>
              </a:solidFill>
            </a:endParaRPr>
          </a:p>
        </p:txBody>
      </p:sp>
      <p:sp>
        <p:nvSpPr>
          <p:cNvPr id="7" name="Printed" hidden="1"/>
          <p:cNvSpPr txBox="1">
            <a:spLocks noChangeArrowheads="1"/>
          </p:cNvSpPr>
          <p:nvPr/>
        </p:nvSpPr>
        <p:spPr bwMode="auto">
          <a:xfrm>
            <a:off x="2640030" y="655658"/>
            <a:ext cx="2532745" cy="1384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894412" eaLnBrk="1" hangingPunct="1">
              <a:defRPr/>
            </a:pPr>
            <a:r>
              <a:rPr lang="en-US" sz="900" smtClean="0">
                <a:solidFill>
                  <a:srgbClr val="000000"/>
                </a:solidFill>
              </a:rPr>
              <a:t>Printed 10.06.2013 11:52 Russian Standard Time</a:t>
            </a:r>
            <a:endParaRPr lang="ru-RU" sz="900" dirty="0" smtClean="0">
              <a:solidFill>
                <a:srgbClr val="000000"/>
              </a:solidFill>
            </a:endParaRPr>
          </a:p>
        </p:txBody>
      </p:sp>
      <p:grpSp>
        <p:nvGrpSpPr>
          <p:cNvPr id="8" name="McK Title Elements"/>
          <p:cNvGrpSpPr>
            <a:grpSpLocks/>
          </p:cNvGrpSpPr>
          <p:nvPr/>
        </p:nvGrpSpPr>
        <p:grpSpPr bwMode="auto">
          <a:xfrm>
            <a:off x="22" y="18"/>
            <a:ext cx="8958263" cy="6723063"/>
            <a:chOff x="0" y="0"/>
            <a:chExt cx="5643" cy="4235"/>
          </a:xfrm>
        </p:grpSpPr>
        <p:sp>
          <p:nvSpPr>
            <p:cNvPr id="9" name="McK Document type" hidden="1"/>
            <p:cNvSpPr txBox="1">
              <a:spLocks noChangeArrowheads="1"/>
            </p:cNvSpPr>
            <p:nvPr/>
          </p:nvSpPr>
          <p:spPr bwMode="auto">
            <a:xfrm>
              <a:off x="1663" y="3106"/>
              <a:ext cx="3109" cy="1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b"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defTabSz="894412" eaLnBrk="1" hangingPunct="1">
                <a:defRPr/>
              </a:pPr>
              <a:r>
                <a:rPr lang="ru-RU" sz="1400" dirty="0" smtClean="0">
                  <a:solidFill>
                    <a:srgbClr val="000000"/>
                  </a:solidFill>
                </a:rPr>
                <a:t>Тип документа</a:t>
              </a:r>
            </a:p>
          </p:txBody>
        </p:sp>
        <p:sp>
          <p:nvSpPr>
            <p:cNvPr id="10" name="McK Date" hidden="1"/>
            <p:cNvSpPr txBox="1">
              <a:spLocks noChangeArrowheads="1"/>
            </p:cNvSpPr>
            <p:nvPr/>
          </p:nvSpPr>
          <p:spPr bwMode="auto">
            <a:xfrm>
              <a:off x="1663" y="3275"/>
              <a:ext cx="3109" cy="1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defTabSz="894412" eaLnBrk="1" hangingPunct="1">
                <a:defRPr/>
              </a:pPr>
              <a:r>
                <a:rPr lang="ru-RU" sz="1400" dirty="0" smtClean="0">
                  <a:solidFill>
                    <a:srgbClr val="000000"/>
                  </a:solidFill>
                </a:rPr>
                <a:t>Дата</a:t>
              </a:r>
            </a:p>
          </p:txBody>
        </p:sp>
        <p:sp>
          <p:nvSpPr>
            <p:cNvPr id="11" name="McK Disclaimer" hidden="1"/>
            <p:cNvSpPr>
              <a:spLocks noChangeArrowheads="1"/>
            </p:cNvSpPr>
            <p:nvPr/>
          </p:nvSpPr>
          <p:spPr bwMode="auto">
            <a:xfrm>
              <a:off x="1663" y="3635"/>
              <a:ext cx="3226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b">
              <a:spAutoFit/>
            </a:bodyPr>
            <a:lstStyle/>
            <a:p>
              <a:pPr defTabSz="801637" eaLnBrk="0" hangingPunct="0"/>
              <a:r>
                <a:rPr lang="ru-RU" sz="800" dirty="0">
                  <a:solidFill>
                    <a:srgbClr val="000000"/>
                  </a:solidFill>
                  <a:latin typeface="Arial"/>
                </a:rPr>
                <a:t>КОНФИДЕНЦИАЛЬНАЯ ИНФОРМАЦИЯ, СОБСТВЕННОСТЬ McKINSEY &amp; COMPANY</a:t>
              </a:r>
            </a:p>
            <a:p>
              <a:pPr defTabSz="801637" eaLnBrk="0" hangingPunct="0"/>
              <a:r>
                <a:rPr lang="ru-RU" sz="800" dirty="0">
                  <a:solidFill>
                    <a:srgbClr val="000000"/>
                  </a:solidFill>
                  <a:latin typeface="Arial"/>
                </a:rPr>
                <a:t>Любое использование этого документа без специального разрешения McKinsey &amp; Company строго запрещено</a:t>
              </a:r>
            </a:p>
          </p:txBody>
        </p:sp>
        <p:sp>
          <p:nvSpPr>
            <p:cNvPr id="12" name="TitleBottomPlaceholder" hidden="1"/>
            <p:cNvSpPr>
              <a:spLocks noChangeArrowheads="1"/>
            </p:cNvSpPr>
            <p:nvPr/>
          </p:nvSpPr>
          <p:spPr bwMode="auto">
            <a:xfrm>
              <a:off x="0" y="1410"/>
              <a:ext cx="1382" cy="2825"/>
            </a:xfrm>
            <a:prstGeom prst="rect">
              <a:avLst/>
            </a:prstGeom>
            <a:solidFill>
              <a:srgbClr val="0065C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894412"/>
              <a:endParaRPr lang="ru-RU" dirty="0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3" name="TitleTopPlaceholder" hidden="1"/>
            <p:cNvSpPr>
              <a:spLocks noChangeArrowheads="1"/>
            </p:cNvSpPr>
            <p:nvPr/>
          </p:nvSpPr>
          <p:spPr bwMode="auto">
            <a:xfrm>
              <a:off x="0" y="0"/>
              <a:ext cx="1382" cy="1410"/>
            </a:xfrm>
            <a:prstGeom prst="rect">
              <a:avLst/>
            </a:prstGeom>
            <a:solidFill>
              <a:srgbClr val="91A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894412"/>
              <a:endParaRPr lang="ru-RU" dirty="0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4" name="Rectangle 1189" hidden="1"/>
            <p:cNvSpPr>
              <a:spLocks noChangeArrowheads="1"/>
            </p:cNvSpPr>
            <p:nvPr/>
          </p:nvSpPr>
          <p:spPr bwMode="auto">
            <a:xfrm>
              <a:off x="0" y="0"/>
              <a:ext cx="5643" cy="4234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894412"/>
              <a:endParaRPr lang="ru-RU" dirty="0">
                <a:solidFill>
                  <a:srgbClr val="000000"/>
                </a:solidFill>
                <a:latin typeface="Arial"/>
              </a:endParaRPr>
            </a:p>
          </p:txBody>
        </p:sp>
      </p:grpSp>
      <p:pic>
        <p:nvPicPr>
          <p:cNvPr id="18" name="TitleBottomBarBW" hidden="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3931" y="6443705"/>
            <a:ext cx="1636712" cy="192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314" name="Rectangle 1026"/>
          <p:cNvSpPr>
            <a:spLocks noGrp="1" noChangeArrowheads="1"/>
          </p:cNvSpPr>
          <p:nvPr>
            <p:ph type="ctrTitle"/>
          </p:nvPr>
        </p:nvSpPr>
        <p:spPr>
          <a:xfrm>
            <a:off x="1441272" y="2092481"/>
            <a:ext cx="6134319" cy="492443"/>
          </a:xfrm>
          <a:prstGeom prst="rect">
            <a:avLst/>
          </a:prstGeom>
        </p:spPr>
        <p:txBody>
          <a:bodyPr anchor="ctr" anchorCtr="0"/>
          <a:lstStyle>
            <a:lvl1pPr>
              <a:defRPr sz="3200" b="1">
                <a:solidFill>
                  <a:srgbClr val="049536"/>
                </a:solidFill>
              </a:defRPr>
            </a:lvl1pPr>
          </a:lstStyle>
          <a:p>
            <a:pPr lvl="0"/>
            <a:r>
              <a:rPr lang="en-US" noProof="0" dirty="0" smtClean="0"/>
              <a:t>Click to edit Master title style</a:t>
            </a:r>
            <a:endParaRPr lang="ru-RU" noProof="0" dirty="0" smtClean="0"/>
          </a:p>
        </p:txBody>
      </p:sp>
      <p:sp>
        <p:nvSpPr>
          <p:cNvPr id="19" name="Прямоугольник 18"/>
          <p:cNvSpPr/>
          <p:nvPr userDrawn="1"/>
        </p:nvSpPr>
        <p:spPr>
          <a:xfrm>
            <a:off x="-1552" y="818577"/>
            <a:ext cx="8963025" cy="45719"/>
          </a:xfrm>
          <a:custGeom>
            <a:avLst/>
            <a:gdLst/>
            <a:ahLst/>
            <a:cxnLst/>
            <a:rect l="l" t="t" r="r" b="b"/>
            <a:pathLst>
              <a:path w="8728076" h="61913">
                <a:moveTo>
                  <a:pt x="0" y="0"/>
                </a:moveTo>
                <a:lnTo>
                  <a:pt x="8728076" y="0"/>
                </a:lnTo>
                <a:lnTo>
                  <a:pt x="8728076" y="1768"/>
                </a:lnTo>
                <a:lnTo>
                  <a:pt x="8661840" y="61913"/>
                </a:lnTo>
                <a:lnTo>
                  <a:pt x="0" y="61913"/>
                </a:lnTo>
                <a:close/>
              </a:path>
            </a:pathLst>
          </a:custGeom>
          <a:gradFill flip="none" rotWithShape="1">
            <a:gsLst>
              <a:gs pos="47000">
                <a:srgbClr val="BEDF92"/>
              </a:gs>
              <a:gs pos="0">
                <a:schemeClr val="accent2"/>
              </a:gs>
              <a:gs pos="100000">
                <a:srgbClr val="F6FFD9"/>
              </a:gs>
            </a:gsLst>
            <a:lin ang="0" scaled="1"/>
            <a:tileRect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069" tIns="45537" rIns="91069" bIns="45537" rtlCol="0" anchor="ctr"/>
          <a:lstStyle/>
          <a:p>
            <a:pPr algn="ctr" defTabSz="894412"/>
            <a:endParaRPr lang="ru-RU" dirty="0" err="1">
              <a:solidFill>
                <a:srgbClr val="000000"/>
              </a:solidFill>
            </a:endParaRPr>
          </a:p>
        </p:txBody>
      </p:sp>
      <p:pic>
        <p:nvPicPr>
          <p:cNvPr id="36" name="Picture 7" descr="Screen Shot 2013-12-24 at 12.16.45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53258" y="166030"/>
            <a:ext cx="1945389" cy="624529"/>
          </a:xfrm>
          <a:prstGeom prst="rect">
            <a:avLst/>
          </a:prstGeom>
        </p:spPr>
      </p:pic>
      <p:grpSp>
        <p:nvGrpSpPr>
          <p:cNvPr id="2" name="Группа 1"/>
          <p:cNvGrpSpPr/>
          <p:nvPr userDrawn="1"/>
        </p:nvGrpSpPr>
        <p:grpSpPr>
          <a:xfrm>
            <a:off x="-8950" y="4787176"/>
            <a:ext cx="8991821" cy="2113802"/>
            <a:chOff x="-8976" y="4787170"/>
            <a:chExt cx="8991821" cy="2113802"/>
          </a:xfrm>
        </p:grpSpPr>
        <p:pic>
          <p:nvPicPr>
            <p:cNvPr id="43" name="Picture 2"/>
            <p:cNvPicPr>
              <a:picLocks noChangeAspect="1" noChangeArrowheads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19" r="801"/>
            <a:stretch/>
          </p:blipFill>
          <p:spPr bwMode="auto">
            <a:xfrm>
              <a:off x="-1" y="4787170"/>
              <a:ext cx="8961439" cy="18415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44" name="Группа 43"/>
            <p:cNvGrpSpPr/>
            <p:nvPr userDrawn="1"/>
          </p:nvGrpSpPr>
          <p:grpSpPr>
            <a:xfrm>
              <a:off x="-8976" y="5750183"/>
              <a:ext cx="8991821" cy="1150789"/>
              <a:chOff x="-8976" y="5750183"/>
              <a:chExt cx="8991821" cy="1150789"/>
            </a:xfrm>
          </p:grpSpPr>
          <p:sp>
            <p:nvSpPr>
              <p:cNvPr id="45" name="Freeform 11"/>
              <p:cNvSpPr>
                <a:spLocks/>
              </p:cNvSpPr>
              <p:nvPr/>
            </p:nvSpPr>
            <p:spPr bwMode="auto">
              <a:xfrm rot="21401812">
                <a:off x="3021" y="6317320"/>
                <a:ext cx="5333974" cy="583652"/>
              </a:xfrm>
              <a:custGeom>
                <a:avLst/>
                <a:gdLst/>
                <a:ahLst/>
                <a:cxnLst/>
                <a:rect l="l" t="t" r="r" b="b"/>
                <a:pathLst>
                  <a:path w="5333974" h="583652">
                    <a:moveTo>
                      <a:pt x="5276645" y="572390"/>
                    </a:moveTo>
                    <a:cubicBezTo>
                      <a:pt x="5295731" y="576282"/>
                      <a:pt x="5314854" y="579973"/>
                      <a:pt x="5333974" y="583652"/>
                    </a:cubicBezTo>
                    <a:lnTo>
                      <a:pt x="5276180" y="580462"/>
                    </a:lnTo>
                    <a:close/>
                    <a:moveTo>
                      <a:pt x="2002421" y="7710"/>
                    </a:moveTo>
                    <a:cubicBezTo>
                      <a:pt x="2746081" y="41292"/>
                      <a:pt x="3941635" y="311324"/>
                      <a:pt x="5151013" y="547708"/>
                    </a:cubicBezTo>
                    <a:lnTo>
                      <a:pt x="3682725" y="462967"/>
                    </a:lnTo>
                    <a:lnTo>
                      <a:pt x="3682598" y="465178"/>
                    </a:lnTo>
                    <a:cubicBezTo>
                      <a:pt x="2972445" y="364324"/>
                      <a:pt x="2335517" y="281380"/>
                      <a:pt x="1880469" y="260831"/>
                    </a:cubicBezTo>
                    <a:cubicBezTo>
                      <a:pt x="1585660" y="247519"/>
                      <a:pt x="1283245" y="266577"/>
                      <a:pt x="989675" y="307538"/>
                    </a:cubicBezTo>
                    <a:lnTo>
                      <a:pt x="0" y="250419"/>
                    </a:lnTo>
                    <a:lnTo>
                      <a:pt x="4858" y="169923"/>
                    </a:lnTo>
                    <a:cubicBezTo>
                      <a:pt x="543116" y="59278"/>
                      <a:pt x="1231841" y="-26781"/>
                      <a:pt x="2002421" y="7710"/>
                    </a:cubicBezTo>
                    <a:close/>
                  </a:path>
                </a:pathLst>
              </a:custGeom>
              <a:solidFill>
                <a:srgbClr val="A7D05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894412"/>
                <a:endParaRPr lang="ru-RU">
                  <a:solidFill>
                    <a:srgbClr val="000000"/>
                  </a:solidFill>
                  <a:latin typeface="Arial"/>
                </a:endParaRPr>
              </a:p>
            </p:txBody>
          </p:sp>
          <p:grpSp>
            <p:nvGrpSpPr>
              <p:cNvPr id="46" name="Группа 45"/>
              <p:cNvGrpSpPr/>
              <p:nvPr/>
            </p:nvGrpSpPr>
            <p:grpSpPr>
              <a:xfrm>
                <a:off x="-8976" y="5750183"/>
                <a:ext cx="8991821" cy="1095217"/>
                <a:chOff x="-8976" y="5750183"/>
                <a:chExt cx="8991821" cy="1095217"/>
              </a:xfrm>
            </p:grpSpPr>
            <p:sp>
              <p:nvSpPr>
                <p:cNvPr id="47" name="Freeform 8"/>
                <p:cNvSpPr>
                  <a:spLocks/>
                </p:cNvSpPr>
                <p:nvPr/>
              </p:nvSpPr>
              <p:spPr bwMode="auto">
                <a:xfrm rot="21401812">
                  <a:off x="8766" y="5750183"/>
                  <a:ext cx="8974079" cy="9975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74079" h="997596">
                      <a:moveTo>
                        <a:pt x="8974079" y="256658"/>
                      </a:moveTo>
                      <a:lnTo>
                        <a:pt x="8969227" y="340728"/>
                      </a:lnTo>
                      <a:cubicBezTo>
                        <a:pt x="8564536" y="640458"/>
                        <a:pt x="7878802" y="997596"/>
                        <a:pt x="6912361" y="997596"/>
                      </a:cubicBezTo>
                      <a:cubicBezTo>
                        <a:pt x="5249207" y="997596"/>
                        <a:pt x="3171705" y="95150"/>
                        <a:pt x="1612138" y="95151"/>
                      </a:cubicBezTo>
                      <a:cubicBezTo>
                        <a:pt x="878567" y="95151"/>
                        <a:pt x="351898" y="189883"/>
                        <a:pt x="0" y="290901"/>
                      </a:cubicBezTo>
                      <a:lnTo>
                        <a:pt x="5097" y="206451"/>
                      </a:lnTo>
                      <a:cubicBezTo>
                        <a:pt x="356949" y="99692"/>
                        <a:pt x="882082" y="-1"/>
                        <a:pt x="1612138" y="0"/>
                      </a:cubicBezTo>
                      <a:cubicBezTo>
                        <a:pt x="3168828" y="0"/>
                        <a:pt x="5249207" y="961914"/>
                        <a:pt x="6912361" y="961913"/>
                      </a:cubicBezTo>
                      <a:cubicBezTo>
                        <a:pt x="7883088" y="961913"/>
                        <a:pt x="8570523" y="577496"/>
                        <a:pt x="8974079" y="256658"/>
                      </a:cubicBezTo>
                      <a:close/>
                    </a:path>
                  </a:pathLst>
                </a:custGeom>
                <a:solidFill>
                  <a:srgbClr val="CBDB2A"/>
                </a:solidFill>
                <a:ln w="12700">
                  <a:solidFill>
                    <a:srgbClr val="CBDB2A"/>
                  </a:solidFill>
                  <a:round/>
                  <a:headEnd/>
                  <a:tailEnd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4412"/>
                  <a:endParaRPr lang="ru-RU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  <p:sp>
              <p:nvSpPr>
                <p:cNvPr id="48" name="Freeform 9"/>
                <p:cNvSpPr>
                  <a:spLocks/>
                </p:cNvSpPr>
                <p:nvPr/>
              </p:nvSpPr>
              <p:spPr bwMode="auto">
                <a:xfrm rot="21401812">
                  <a:off x="-8976" y="5845921"/>
                  <a:ext cx="8991280" cy="9561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76656" h="956109">
                      <a:moveTo>
                        <a:pt x="8976656" y="245543"/>
                      </a:moveTo>
                      <a:lnTo>
                        <a:pt x="8968839" y="380995"/>
                      </a:lnTo>
                      <a:cubicBezTo>
                        <a:pt x="8560462" y="647681"/>
                        <a:pt x="7881915" y="956109"/>
                        <a:pt x="6935009" y="956109"/>
                      </a:cubicBezTo>
                      <a:cubicBezTo>
                        <a:pt x="5268979" y="956109"/>
                        <a:pt x="3185721" y="144234"/>
                        <a:pt x="1623278" y="144234"/>
                      </a:cubicBezTo>
                      <a:cubicBezTo>
                        <a:pt x="882318" y="144234"/>
                        <a:pt x="352320" y="230846"/>
                        <a:pt x="0" y="322515"/>
                      </a:cubicBezTo>
                      <a:lnTo>
                        <a:pt x="7638" y="195957"/>
                      </a:lnTo>
                      <a:cubicBezTo>
                        <a:pt x="359537" y="94859"/>
                        <a:pt x="886396" y="0"/>
                        <a:pt x="1620399" y="0"/>
                      </a:cubicBezTo>
                      <a:cubicBezTo>
                        <a:pt x="3177089" y="0"/>
                        <a:pt x="5257469" y="902579"/>
                        <a:pt x="6920623" y="902579"/>
                      </a:cubicBezTo>
                      <a:cubicBezTo>
                        <a:pt x="7886613" y="902579"/>
                        <a:pt x="8572070" y="545423"/>
                        <a:pt x="8976656" y="245543"/>
                      </a:cubicBezTo>
                      <a:close/>
                    </a:path>
                  </a:pathLst>
                </a:custGeom>
                <a:solidFill>
                  <a:srgbClr val="6D9D3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4412"/>
                  <a:endParaRPr lang="ru-RU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  <p:sp>
              <p:nvSpPr>
                <p:cNvPr id="49" name="Freeform 10"/>
                <p:cNvSpPr>
                  <a:spLocks/>
                </p:cNvSpPr>
                <p:nvPr/>
              </p:nvSpPr>
              <p:spPr bwMode="auto">
                <a:xfrm rot="21401812">
                  <a:off x="5052" y="5990568"/>
                  <a:ext cx="8964051" cy="8548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75335" h="854832">
                      <a:moveTo>
                        <a:pt x="8975335" y="228107"/>
                      </a:moveTo>
                      <a:lnTo>
                        <a:pt x="8968669" y="343617"/>
                      </a:lnTo>
                      <a:cubicBezTo>
                        <a:pt x="8565323" y="579247"/>
                        <a:pt x="7907768" y="846431"/>
                        <a:pt x="6996356" y="854832"/>
                      </a:cubicBezTo>
                      <a:lnTo>
                        <a:pt x="6771421" y="842418"/>
                      </a:lnTo>
                      <a:lnTo>
                        <a:pt x="6160628" y="808709"/>
                      </a:lnTo>
                      <a:cubicBezTo>
                        <a:pt x="4658324" y="648621"/>
                        <a:pt x="2957691" y="118920"/>
                        <a:pt x="1633308" y="118921"/>
                      </a:cubicBezTo>
                      <a:cubicBezTo>
                        <a:pt x="885697" y="118921"/>
                        <a:pt x="352711" y="198599"/>
                        <a:pt x="0" y="282365"/>
                      </a:cubicBezTo>
                      <a:lnTo>
                        <a:pt x="6280" y="178326"/>
                      </a:lnTo>
                      <a:cubicBezTo>
                        <a:pt x="358237" y="86650"/>
                        <a:pt x="887657" y="1"/>
                        <a:pt x="1627553" y="0"/>
                      </a:cubicBezTo>
                      <a:cubicBezTo>
                        <a:pt x="3187184" y="1"/>
                        <a:pt x="5267650" y="811631"/>
                        <a:pt x="6930874" y="811631"/>
                      </a:cubicBezTo>
                      <a:cubicBezTo>
                        <a:pt x="7887631" y="811631"/>
                        <a:pt x="8569204" y="496328"/>
                        <a:pt x="8975335" y="228107"/>
                      </a:cubicBezTo>
                      <a:close/>
                    </a:path>
                  </a:pathLst>
                </a:custGeom>
                <a:solidFill>
                  <a:srgbClr val="8DC63F"/>
                </a:solidFill>
                <a:ln w="19050">
                  <a:solidFill>
                    <a:srgbClr val="8DC63F"/>
                  </a:solidFill>
                  <a:round/>
                  <a:headEnd/>
                  <a:tailEnd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4412"/>
                  <a:endParaRPr lang="ru-RU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</p:grpSp>
        </p:grpSp>
      </p:grpSp>
      <p:pic>
        <p:nvPicPr>
          <p:cNvPr id="50" name="Picture 2"/>
          <p:cNvPicPr>
            <a:picLocks noChangeAspect="1" noChangeArrowheads="1"/>
          </p:cNvPicPr>
          <p:nvPr userDrawn="1"/>
        </p:nvPicPr>
        <p:blipFill rotWithShape="1">
          <a:blip r:embed="rId5" cstate="print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28" b="4627"/>
          <a:stretch/>
        </p:blipFill>
        <p:spPr bwMode="auto">
          <a:xfrm>
            <a:off x="4254684" y="3190875"/>
            <a:ext cx="4706754" cy="30454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315" name="Rectangle 1027"/>
          <p:cNvSpPr>
            <a:spLocks noGrp="1" noChangeArrowheads="1"/>
          </p:cNvSpPr>
          <p:nvPr>
            <p:ph type="subTitle" idx="1"/>
          </p:nvPr>
        </p:nvSpPr>
        <p:spPr>
          <a:xfrm>
            <a:off x="1441267" y="3624723"/>
            <a:ext cx="5791571" cy="246221"/>
          </a:xfrm>
        </p:spPr>
        <p:txBody>
          <a:bodyPr wrap="square">
            <a:spAutoFit/>
          </a:bodyPr>
          <a:lstStyle>
            <a:lvl1pPr>
              <a:defRPr sz="1600" b="1">
                <a:solidFill>
                  <a:srgbClr val="049536"/>
                </a:solidFill>
              </a:defRPr>
            </a:lvl1pPr>
          </a:lstStyle>
          <a:p>
            <a:pPr lvl="0"/>
            <a:r>
              <a:rPr lang="en-US" noProof="0" dirty="0" smtClean="0"/>
              <a:t>Click to edit Master subtitle style</a:t>
            </a:r>
            <a:endParaRPr lang="ru-RU" noProof="0" dirty="0" smtClean="0"/>
          </a:p>
        </p:txBody>
      </p:sp>
    </p:spTree>
    <p:extLst>
      <p:ext uri="{BB962C8B-B14F-4D97-AF65-F5344CB8AC3E}">
        <p14:creationId xmlns:p14="http://schemas.microsoft.com/office/powerpoint/2010/main" val="32726913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027"/>
          <p:cNvSpPr>
            <a:spLocks noGrp="1" noChangeArrowheads="1"/>
          </p:cNvSpPr>
          <p:nvPr>
            <p:ph type="subTitle" idx="1"/>
          </p:nvPr>
        </p:nvSpPr>
        <p:spPr>
          <a:xfrm>
            <a:off x="3442815" y="3697331"/>
            <a:ext cx="4935537" cy="215444"/>
          </a:xfrm>
        </p:spPr>
        <p:txBody>
          <a:bodyPr>
            <a:spAutoFit/>
          </a:bodyPr>
          <a:lstStyle>
            <a:lvl1pPr>
              <a:defRPr sz="1400" b="1">
                <a:solidFill>
                  <a:srgbClr val="049536"/>
                </a:solidFill>
              </a:defRPr>
            </a:lvl1pPr>
          </a:lstStyle>
          <a:p>
            <a:pPr lvl="0"/>
            <a:r>
              <a:rPr lang="en-US" noProof="0" smtClean="0"/>
              <a:t>Click to edit Master subtitle style</a:t>
            </a:r>
            <a:endParaRPr lang="ru-RU" noProof="0" smtClean="0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10"/>
          </p:nvPr>
        </p:nvSpPr>
        <p:spPr>
          <a:xfrm>
            <a:off x="3442796" y="2147590"/>
            <a:ext cx="5187950" cy="492443"/>
          </a:xfrm>
        </p:spPr>
        <p:txBody>
          <a:bodyPr/>
          <a:lstStyle>
            <a:lvl1pPr>
              <a:defRPr sz="3200" b="1">
                <a:solidFill>
                  <a:srgbClr val="049536"/>
                </a:solidFill>
              </a:defRPr>
            </a:lvl1pPr>
          </a:lstStyle>
          <a:p>
            <a:pPr lvl="0"/>
            <a:r>
              <a:rPr lang="ru-RU" dirty="0" smtClean="0"/>
              <a:t>Образец текста</a:t>
            </a:r>
          </a:p>
        </p:txBody>
      </p:sp>
      <p:pic>
        <p:nvPicPr>
          <p:cNvPr id="6" name="Picture 2" descr="C:\Users\LUKANI~1\AppData\Local\Temp\Rar$DI05.591\Деревце-с-облачками_done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" y="1602435"/>
            <a:ext cx="3452683" cy="3421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51875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027"/>
          <p:cNvSpPr>
            <a:spLocks noGrp="1" noChangeArrowheads="1"/>
          </p:cNvSpPr>
          <p:nvPr>
            <p:ph type="subTitle" idx="1"/>
          </p:nvPr>
        </p:nvSpPr>
        <p:spPr>
          <a:xfrm>
            <a:off x="3442815" y="3697331"/>
            <a:ext cx="4935537" cy="215444"/>
          </a:xfrm>
        </p:spPr>
        <p:txBody>
          <a:bodyPr>
            <a:spAutoFit/>
          </a:bodyPr>
          <a:lstStyle>
            <a:lvl1pPr>
              <a:defRPr sz="1400" b="1">
                <a:solidFill>
                  <a:srgbClr val="049536"/>
                </a:solidFill>
              </a:defRPr>
            </a:lvl1pPr>
          </a:lstStyle>
          <a:p>
            <a:pPr lvl="0"/>
            <a:r>
              <a:rPr lang="en-US" noProof="0" smtClean="0"/>
              <a:t>Click to edit Master subtitle style</a:t>
            </a:r>
            <a:endParaRPr lang="ru-RU" noProof="0" smtClean="0"/>
          </a:p>
        </p:txBody>
      </p:sp>
      <p:sp>
        <p:nvSpPr>
          <p:cNvPr id="6" name="Текст 6"/>
          <p:cNvSpPr>
            <a:spLocks noGrp="1"/>
          </p:cNvSpPr>
          <p:nvPr>
            <p:ph type="body" sz="quarter" idx="10"/>
          </p:nvPr>
        </p:nvSpPr>
        <p:spPr>
          <a:xfrm>
            <a:off x="3442796" y="2147590"/>
            <a:ext cx="5187950" cy="492443"/>
          </a:xfrm>
        </p:spPr>
        <p:txBody>
          <a:bodyPr/>
          <a:lstStyle>
            <a:lvl1pPr>
              <a:defRPr sz="3200" b="1">
                <a:solidFill>
                  <a:srgbClr val="049536"/>
                </a:solidFill>
              </a:defRPr>
            </a:lvl1pPr>
          </a:lstStyle>
          <a:p>
            <a:pPr lvl="0"/>
            <a:r>
              <a:rPr lang="ru-RU" dirty="0" smtClean="0"/>
              <a:t>Образец текста</a:t>
            </a:r>
          </a:p>
        </p:txBody>
      </p:sp>
      <p:grpSp>
        <p:nvGrpSpPr>
          <p:cNvPr id="2" name="Группа 1"/>
          <p:cNvGrpSpPr/>
          <p:nvPr userDrawn="1"/>
        </p:nvGrpSpPr>
        <p:grpSpPr>
          <a:xfrm>
            <a:off x="-233512" y="1428309"/>
            <a:ext cx="3599391" cy="4299251"/>
            <a:chOff x="-273711" y="1428309"/>
            <a:chExt cx="3682622" cy="4398665"/>
          </a:xfrm>
        </p:grpSpPr>
        <p:pic>
          <p:nvPicPr>
            <p:cNvPr id="8" name="Picture 2" descr="C:\Users\Lukanina-AN\AppData\Local\Microsoft\Windows\Temporary Internet Files\Low\Content.IE5\U9HPN9CK\WEareTEAM[1]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4435296">
              <a:off x="1464937" y="1092742"/>
              <a:ext cx="1608407" cy="22795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2" descr="C:\Users\LUKANI~1\AppData\Local\Temp\Rar$DI00.669\ImLeader_done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7674329">
              <a:off x="82787" y="1695408"/>
              <a:ext cx="1266509" cy="19795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3" descr="C:\Users\LUKANI~1\AppData\Local\Temp\Rar$DI03.218\все-для-клиента_done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353251">
              <a:off x="472355" y="2831967"/>
              <a:ext cx="2499145" cy="2995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1542888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027"/>
          <p:cNvSpPr>
            <a:spLocks noGrp="1" noChangeArrowheads="1"/>
          </p:cNvSpPr>
          <p:nvPr>
            <p:ph type="subTitle" idx="1"/>
          </p:nvPr>
        </p:nvSpPr>
        <p:spPr>
          <a:xfrm>
            <a:off x="3442815" y="3697331"/>
            <a:ext cx="4935537" cy="215444"/>
          </a:xfrm>
        </p:spPr>
        <p:txBody>
          <a:bodyPr>
            <a:spAutoFit/>
          </a:bodyPr>
          <a:lstStyle>
            <a:lvl1pPr>
              <a:defRPr sz="1400" b="1">
                <a:solidFill>
                  <a:srgbClr val="049536"/>
                </a:solidFill>
              </a:defRPr>
            </a:lvl1pPr>
          </a:lstStyle>
          <a:p>
            <a:pPr lvl="0"/>
            <a:r>
              <a:rPr lang="en-US" noProof="0" smtClean="0"/>
              <a:t>Click to edit Master subtitle style</a:t>
            </a:r>
            <a:endParaRPr lang="ru-RU" noProof="0" smtClean="0"/>
          </a:p>
        </p:txBody>
      </p:sp>
      <p:sp>
        <p:nvSpPr>
          <p:cNvPr id="6" name="Текст 6"/>
          <p:cNvSpPr>
            <a:spLocks noGrp="1"/>
          </p:cNvSpPr>
          <p:nvPr>
            <p:ph type="body" sz="quarter" idx="10"/>
          </p:nvPr>
        </p:nvSpPr>
        <p:spPr>
          <a:xfrm>
            <a:off x="3442796" y="2147590"/>
            <a:ext cx="5187950" cy="492443"/>
          </a:xfrm>
        </p:spPr>
        <p:txBody>
          <a:bodyPr/>
          <a:lstStyle>
            <a:lvl1pPr>
              <a:defRPr sz="3200" b="1">
                <a:solidFill>
                  <a:srgbClr val="049536"/>
                </a:solidFill>
              </a:defRPr>
            </a:lvl1pPr>
          </a:lstStyle>
          <a:p>
            <a:pPr lvl="0"/>
            <a:r>
              <a:rPr lang="ru-RU" dirty="0" smtClean="0"/>
              <a:t>Образец текста</a:t>
            </a:r>
          </a:p>
        </p:txBody>
      </p:sp>
      <p:pic>
        <p:nvPicPr>
          <p:cNvPr id="7" name="Picture 2" descr="C:\Users\LUKANI~1\AppData\Local\Temp\Rar$DI00.709\воздушный-шар_don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938" y="1633774"/>
            <a:ext cx="3173340" cy="3680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11958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1" hidden="1"/>
          <p:cNvGraphicFramePr>
            <a:graphicFrameLocks/>
          </p:cNvGraphicFramePr>
          <p:nvPr>
            <p:custDataLst>
              <p:tags r:id="rId2"/>
            </p:custDataLst>
          </p:nvPr>
        </p:nvGraphicFramePr>
        <p:xfrm>
          <a:off x="154" y="3173"/>
          <a:ext cx="158692" cy="1587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17" name="think-cell Slide" r:id="rId18" imgW="360" imgH="360" progId="TCLayout.ActiveDocument.1">
                  <p:embed/>
                </p:oleObj>
              </mc:Choice>
              <mc:Fallback>
                <p:oleObj name="think-cell Slide" r:id="rId18" imgW="360" imgH="360" progId="TCLayout.ActiveDocument.1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" y="3173"/>
                        <a:ext cx="158692" cy="15870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doc id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8082430" y="35786"/>
            <a:ext cx="656550" cy="1229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/>
          <a:p>
            <a:pPr algn="r" defTabSz="929170"/>
            <a:endParaRPr lang="en-US" sz="900">
              <a:solidFill>
                <a:srgbClr val="000000"/>
              </a:solidFill>
              <a:latin typeface="Arial"/>
              <a:cs typeface="Arial" pitchFamily="34" charset="0"/>
            </a:endParaRPr>
          </a:p>
        </p:txBody>
      </p:sp>
      <p:sp>
        <p:nvSpPr>
          <p:cNvPr id="5" name="Working Draft" hidden="1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 rot="5400000">
            <a:off x="7958930" y="1944168"/>
            <a:ext cx="1869101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889023" eaLnBrk="1" hangingPunct="1">
              <a:defRPr/>
            </a:pPr>
            <a:r>
              <a:rPr lang="en-US" sz="600" smtClean="0">
                <a:solidFill>
                  <a:srgbClr val="000000"/>
                </a:solidFill>
                <a:cs typeface="Arial" pitchFamily="34" charset="0"/>
              </a:rPr>
              <a:t>Last Modified 11/04/2013 0:24 Russian Standard Time</a:t>
            </a:r>
            <a:endParaRPr lang="en-US" dirty="0" smtClean="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6" name="Printed" hidden="1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 rot="5400000">
            <a:off x="8044682" y="4118423"/>
            <a:ext cx="1697581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889023" eaLnBrk="1" hangingPunct="1">
              <a:defRPr/>
            </a:pPr>
            <a:r>
              <a:rPr lang="en-US" sz="600" smtClean="0">
                <a:solidFill>
                  <a:srgbClr val="000000"/>
                </a:solidFill>
                <a:cs typeface="Arial" pitchFamily="34" charset="0"/>
              </a:rPr>
              <a:t>Printed 07/04/2013 20:20 Russian Standard Time</a:t>
            </a:r>
            <a:endParaRPr lang="en-US" dirty="0" smtClean="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7" name="McK 1. On-page tracker" hidden="1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19799" y="26451"/>
            <a:ext cx="920124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pPr defTabSz="889023"/>
            <a:r>
              <a:rPr lang="en-US" sz="1500">
                <a:solidFill>
                  <a:srgbClr val="808080"/>
                </a:solidFill>
                <a:latin typeface="Arial"/>
                <a:cs typeface="Arial" pitchFamily="34" charset="0"/>
              </a:rPr>
              <a:t>TRACKER</a:t>
            </a:r>
          </a:p>
        </p:txBody>
      </p:sp>
      <p:sp>
        <p:nvSpPr>
          <p:cNvPr id="8" name="McK 3. Unit of measure" hidden="1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119802" y="770176"/>
            <a:ext cx="8617605" cy="2714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defTabSz="8953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447675" defTabSz="8953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895350" defTabSz="8953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344613" defTabSz="8953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1792288" defTabSz="8953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2494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7066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1638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6210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/>
            </a:pPr>
            <a:r>
              <a:rPr lang="en-US" sz="1700" smtClean="0">
                <a:solidFill>
                  <a:srgbClr val="808080"/>
                </a:solidFill>
                <a:cs typeface="Arial" pitchFamily="34" charset="0"/>
              </a:rPr>
              <a:t>Unit of measure</a:t>
            </a:r>
            <a:endParaRPr lang="en-US" sz="1700" dirty="0" smtClean="0">
              <a:solidFill>
                <a:srgbClr val="808080"/>
              </a:solidFill>
              <a:cs typeface="Arial" pitchFamily="34" charset="0"/>
            </a:endParaRPr>
          </a:p>
        </p:txBody>
      </p:sp>
      <p:grpSp>
        <p:nvGrpSpPr>
          <p:cNvPr id="9" name="McK Slide Elements"/>
          <p:cNvGrpSpPr>
            <a:grpSpLocks/>
          </p:cNvGrpSpPr>
          <p:nvPr>
            <p:custDataLst>
              <p:tags r:id="rId8"/>
            </p:custDataLst>
          </p:nvPr>
        </p:nvGrpSpPr>
        <p:grpSpPr bwMode="auto">
          <a:xfrm>
            <a:off x="121439" y="6063264"/>
            <a:ext cx="8547594" cy="524388"/>
            <a:chOff x="75" y="3819"/>
            <a:chExt cx="5385" cy="331"/>
          </a:xfrm>
        </p:grpSpPr>
        <p:sp>
          <p:nvSpPr>
            <p:cNvPr id="10" name="McK 4. Footnote" hidden="1"/>
            <p:cNvSpPr txBox="1">
              <a:spLocks noChangeArrowheads="1"/>
            </p:cNvSpPr>
            <p:nvPr/>
          </p:nvSpPr>
          <p:spPr bwMode="auto">
            <a:xfrm>
              <a:off x="75" y="3819"/>
              <a:ext cx="5385" cy="1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b">
              <a:spAutoFit/>
            </a:bodyPr>
            <a:lstStyle>
              <a:lvl1pPr marL="104775" indent="-104775" defTabSz="895350"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1031875" defTabSz="895350"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217613" defTabSz="895350"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404938" defTabSz="895350"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1792288" defTabSz="895350">
                <a:defRPr sz="2400">
                  <a:solidFill>
                    <a:schemeClr val="tx1"/>
                  </a:solidFill>
                  <a:latin typeface="Arial" charset="0"/>
                </a:defRPr>
              </a:lvl5pPr>
              <a:lvl6pPr marL="2249488" defTabSz="89535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6pPr>
              <a:lvl7pPr marL="2706688" defTabSz="89535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7pPr>
              <a:lvl8pPr marL="3163888" defTabSz="89535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8pPr>
              <a:lvl9pPr marL="3621088" defTabSz="89535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defRPr/>
              </a:pPr>
              <a:r>
                <a:rPr lang="en-US" sz="1100" smtClean="0">
                  <a:solidFill>
                    <a:srgbClr val="000000"/>
                  </a:solidFill>
                  <a:latin typeface="Arial"/>
                  <a:cs typeface="Arial" pitchFamily="34" charset="0"/>
                </a:rPr>
                <a:t>1 Сноска</a:t>
              </a:r>
              <a:endParaRPr lang="en-US" sz="1100" dirty="0" smtClean="0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11" name="McK 5. Source" hidden="1"/>
            <p:cNvSpPr>
              <a:spLocks noChangeArrowheads="1"/>
            </p:cNvSpPr>
            <p:nvPr/>
          </p:nvSpPr>
          <p:spPr bwMode="auto">
            <a:xfrm>
              <a:off x="75" y="4043"/>
              <a:ext cx="4323" cy="1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b">
              <a:spAutoFit/>
            </a:bodyPr>
            <a:lstStyle/>
            <a:p>
              <a:pPr marL="632814" indent="-632814" defTabSz="929170">
                <a:tabLst>
                  <a:tab pos="635902" algn="l"/>
                </a:tabLst>
              </a:pPr>
              <a:r>
                <a:rPr lang="ru-RU" sz="1100">
                  <a:solidFill>
                    <a:srgbClr val="000000"/>
                  </a:solidFill>
                  <a:latin typeface="Arial"/>
                  <a:cs typeface="Arial" pitchFamily="34" charset="0"/>
                </a:rPr>
                <a:t>ИСТОЧНИК:</a:t>
              </a:r>
              <a:r>
                <a:rPr lang="en-US" sz="1100">
                  <a:solidFill>
                    <a:srgbClr val="000000"/>
                  </a:solidFill>
                  <a:latin typeface="Arial"/>
                  <a:cs typeface="Arial" pitchFamily="34" charset="0"/>
                </a:rPr>
                <a:t> источник</a:t>
              </a:r>
            </a:p>
          </p:txBody>
        </p:sp>
      </p:grpSp>
      <p:grpSp>
        <p:nvGrpSpPr>
          <p:cNvPr id="12" name="ACET" hidden="1"/>
          <p:cNvGrpSpPr>
            <a:grpSpLocks/>
          </p:cNvGrpSpPr>
          <p:nvPr>
            <p:custDataLst>
              <p:tags r:id="rId9"/>
            </p:custDataLst>
          </p:nvPr>
        </p:nvGrpSpPr>
        <p:grpSpPr bwMode="auto">
          <a:xfrm>
            <a:off x="1453129" y="1074579"/>
            <a:ext cx="4262906" cy="560742"/>
            <a:chOff x="915" y="677"/>
            <a:chExt cx="2686" cy="353"/>
          </a:xfrm>
        </p:grpSpPr>
        <p:cxnSp>
          <p:nvCxnSpPr>
            <p:cNvPr id="13" name="AutoShape 249"/>
            <p:cNvCxnSpPr>
              <a:cxnSpLocks noChangeShapeType="1"/>
            </p:cNvCxnSpPr>
            <p:nvPr/>
          </p:nvCxnSpPr>
          <p:spPr bwMode="auto">
            <a:xfrm>
              <a:off x="915" y="1030"/>
              <a:ext cx="2686" cy="0"/>
            </a:xfrm>
            <a:prstGeom prst="straightConnector1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4" name="AutoShape 250"/>
            <p:cNvSpPr>
              <a:spLocks noChangeArrowheads="1"/>
            </p:cNvSpPr>
            <p:nvPr/>
          </p:nvSpPr>
          <p:spPr bwMode="auto">
            <a:xfrm>
              <a:off x="915" y="677"/>
              <a:ext cx="2686" cy="353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18288" anchor="b">
              <a:spAutoFit/>
            </a:bodyPr>
            <a:lstStyle/>
            <a:p>
              <a:pPr defTabSz="889023"/>
              <a:r>
                <a:rPr lang="en-US" sz="1700" b="1">
                  <a:solidFill>
                    <a:srgbClr val="000000"/>
                  </a:solidFill>
                  <a:latin typeface="Arial"/>
                  <a:cs typeface="Arial" pitchFamily="34" charset="0"/>
                </a:rPr>
                <a:t>Title</a:t>
              </a:r>
            </a:p>
            <a:p>
              <a:pPr defTabSz="889023"/>
              <a:r>
                <a:rPr lang="en-US" sz="1700">
                  <a:solidFill>
                    <a:srgbClr val="808080"/>
                  </a:solidFill>
                  <a:latin typeface="Arial"/>
                  <a:cs typeface="Arial" pitchFamily="34" charset="0"/>
                </a:rPr>
                <a:t>Unit of measure</a:t>
              </a:r>
            </a:p>
          </p:txBody>
        </p:sp>
      </p:grpSp>
      <p:sp>
        <p:nvSpPr>
          <p:cNvPr id="15" name="SlideLogoText" hidden="1"/>
          <p:cNvSpPr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6944773" y="6431732"/>
            <a:ext cx="1388201" cy="1692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algn="r" defTabSz="929170"/>
            <a:r>
              <a:rPr lang="en-US" sz="1100">
                <a:solidFill>
                  <a:srgbClr val="FFFFFF"/>
                </a:solidFill>
                <a:latin typeface="Arial"/>
                <a:cs typeface="Arial" pitchFamily="34" charset="0"/>
              </a:rPr>
              <a:t>McKinsey &amp; Company</a:t>
            </a:r>
          </a:p>
        </p:txBody>
      </p:sp>
      <p:sp>
        <p:nvSpPr>
          <p:cNvPr id="16" name="SlideLogoSeparator" hidden="1"/>
          <p:cNvSpPr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8420587" y="6404072"/>
            <a:ext cx="40451" cy="1820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pPr algn="r" defTabSz="929170"/>
            <a:r>
              <a:rPr lang="en-US" sz="1300">
                <a:solidFill>
                  <a:srgbClr val="FFFFFF"/>
                </a:solidFill>
                <a:latin typeface="Arial"/>
                <a:cs typeface="Arial" pitchFamily="34" charset="0"/>
              </a:rPr>
              <a:t>|</a:t>
            </a:r>
          </a:p>
        </p:txBody>
      </p:sp>
      <p:sp>
        <p:nvSpPr>
          <p:cNvPr id="17" name="Slide Number"/>
          <p:cNvSpPr txBox="1">
            <a:spLocks/>
          </p:cNvSpPr>
          <p:nvPr userDrawn="1">
            <p:custDataLst>
              <p:tags r:id="rId12"/>
            </p:custDataLst>
          </p:nvPr>
        </p:nvSpPr>
        <p:spPr>
          <a:xfrm>
            <a:off x="8602059" y="6420612"/>
            <a:ext cx="210033" cy="152478"/>
          </a:xfrm>
          <a:prstGeom prst="rect">
            <a:avLst/>
          </a:prstGeom>
        </p:spPr>
        <p:txBody>
          <a:bodyPr wrap="none" lIns="0" tIns="0" rIns="0" bIns="0" anchor="ctr"/>
          <a:lstStyle>
            <a:defPPr>
              <a:defRPr lang="en-US"/>
            </a:defPPr>
            <a:lvl1pPr>
              <a:defRPr sz="1000" baseline="0">
                <a:latin typeface="+mn-lt"/>
              </a:defRPr>
            </a:lvl1pPr>
          </a:lstStyle>
          <a:p>
            <a:pPr algn="ctr" defTabSz="889023">
              <a:defRPr/>
            </a:pPr>
            <a:fld id="{E5754DF6-BBAB-4DE3-9CD9-D4D989D16F80}" type="slidenum">
              <a:rPr lang="en-US" smtClean="0">
                <a:solidFill>
                  <a:srgbClr val="000000"/>
                </a:solidFill>
                <a:cs typeface="Arial" pitchFamily="34" charset="0"/>
              </a:rPr>
              <a:pPr algn="ctr" defTabSz="889023">
                <a:defRPr/>
              </a:pPr>
              <a:t>‹#›</a:t>
            </a:fld>
            <a:endParaRPr lang="en-US" dirty="0">
              <a:solidFill>
                <a:srgbClr val="000000"/>
              </a:solidFill>
              <a:cs typeface="Arial" pitchFamily="34" charset="0"/>
            </a:endParaRPr>
          </a:p>
        </p:txBody>
      </p:sp>
      <p:pic>
        <p:nvPicPr>
          <p:cNvPr id="18" name="Picture 48"/>
          <p:cNvPicPr>
            <a:picLocks noChangeAspect="1" noChangeArrowheads="1"/>
          </p:cNvPicPr>
          <p:nvPr userDrawn="1">
            <p:custDataLst>
              <p:tags r:id="rId13"/>
            </p:custDataLst>
          </p:nvPr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55" y="6548194"/>
            <a:ext cx="8808969" cy="1213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" name="Picture 48"/>
          <p:cNvPicPr>
            <a:picLocks noChangeAspect="1" noChangeArrowheads="1"/>
          </p:cNvPicPr>
          <p:nvPr userDrawn="1">
            <p:custDataLst>
              <p:tags r:id="rId14"/>
            </p:custDataLst>
          </p:nvPr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55" y="648244"/>
            <a:ext cx="8808969" cy="1213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" name="Picture 53" descr="Сбербанк России. Всегда рядом"/>
          <p:cNvPicPr>
            <a:picLocks noChangeAspect="1" noChangeArrowheads="1"/>
          </p:cNvPicPr>
          <p:nvPr userDrawn="1">
            <p:custDataLst>
              <p:tags r:id="rId15"/>
            </p:custDataLst>
          </p:nvPr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24" r="6099" b="7909"/>
          <a:stretch>
            <a:fillRect/>
          </a:stretch>
        </p:blipFill>
        <p:spPr bwMode="auto">
          <a:xfrm>
            <a:off x="6840876" y="91798"/>
            <a:ext cx="2028770" cy="504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48"/>
          <p:cNvPicPr>
            <a:picLocks noChangeAspect="1" noChangeArrowheads="1"/>
          </p:cNvPicPr>
          <p:nvPr userDrawn="1">
            <p:custDataLst>
              <p:tags r:id="rId16"/>
            </p:custDataLst>
          </p:nvPr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55" y="648244"/>
            <a:ext cx="8808969" cy="1213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McK 2. Slide Title"/>
          <p:cNvSpPr>
            <a:spLocks noGrp="1"/>
          </p:cNvSpPr>
          <p:nvPr>
            <p:ph type="title"/>
          </p:nvPr>
        </p:nvSpPr>
        <p:spPr>
          <a:xfrm>
            <a:off x="119066" y="221225"/>
            <a:ext cx="6721474" cy="316732"/>
          </a:xfrm>
        </p:spPr>
        <p:txBody>
          <a:bodyPr anchor="ctr"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1318334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027"/>
          <p:cNvSpPr>
            <a:spLocks noGrp="1" noChangeArrowheads="1"/>
          </p:cNvSpPr>
          <p:nvPr>
            <p:ph type="subTitle" idx="1"/>
          </p:nvPr>
        </p:nvSpPr>
        <p:spPr>
          <a:xfrm>
            <a:off x="3442815" y="3697331"/>
            <a:ext cx="4935537" cy="215444"/>
          </a:xfrm>
        </p:spPr>
        <p:txBody>
          <a:bodyPr>
            <a:spAutoFit/>
          </a:bodyPr>
          <a:lstStyle>
            <a:lvl1pPr>
              <a:defRPr sz="1400" b="1">
                <a:solidFill>
                  <a:srgbClr val="049536"/>
                </a:solidFill>
              </a:defRPr>
            </a:lvl1pPr>
          </a:lstStyle>
          <a:p>
            <a:pPr lvl="0"/>
            <a:r>
              <a:rPr lang="en-US" noProof="0" smtClean="0"/>
              <a:t>Click to edit Master subtitle style</a:t>
            </a:r>
            <a:endParaRPr lang="ru-RU" noProof="0" smtClean="0"/>
          </a:p>
        </p:txBody>
      </p:sp>
      <p:sp>
        <p:nvSpPr>
          <p:cNvPr id="5" name="Текст 6"/>
          <p:cNvSpPr>
            <a:spLocks noGrp="1"/>
          </p:cNvSpPr>
          <p:nvPr>
            <p:ph type="body" sz="quarter" idx="10"/>
          </p:nvPr>
        </p:nvSpPr>
        <p:spPr>
          <a:xfrm>
            <a:off x="3442796" y="2147590"/>
            <a:ext cx="5187950" cy="492443"/>
          </a:xfrm>
        </p:spPr>
        <p:txBody>
          <a:bodyPr/>
          <a:lstStyle>
            <a:lvl1pPr>
              <a:defRPr sz="3200" b="1">
                <a:solidFill>
                  <a:srgbClr val="049536"/>
                </a:solidFill>
              </a:defRPr>
            </a:lvl1pPr>
          </a:lstStyle>
          <a:p>
            <a:pPr lvl="0"/>
            <a:r>
              <a:rPr lang="ru-RU" dirty="0" smtClean="0"/>
              <a:t>Образец текста</a:t>
            </a:r>
          </a:p>
        </p:txBody>
      </p:sp>
      <p:pic>
        <p:nvPicPr>
          <p:cNvPr id="6" name="Picture 2" descr="C:\Users\LUKANI~1\AppData\Local\Temp\Rar$DI07.270\деревце-с-солнышком_don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81137" y="1416818"/>
            <a:ext cx="4064316" cy="4297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79692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027"/>
          <p:cNvSpPr>
            <a:spLocks noGrp="1" noChangeArrowheads="1"/>
          </p:cNvSpPr>
          <p:nvPr>
            <p:ph type="subTitle" idx="1"/>
          </p:nvPr>
        </p:nvSpPr>
        <p:spPr>
          <a:xfrm>
            <a:off x="3442815" y="3697331"/>
            <a:ext cx="4935537" cy="215444"/>
          </a:xfrm>
        </p:spPr>
        <p:txBody>
          <a:bodyPr>
            <a:spAutoFit/>
          </a:bodyPr>
          <a:lstStyle>
            <a:lvl1pPr>
              <a:defRPr sz="1400" b="1">
                <a:solidFill>
                  <a:srgbClr val="049536"/>
                </a:solidFill>
              </a:defRPr>
            </a:lvl1pPr>
          </a:lstStyle>
          <a:p>
            <a:pPr lvl="0"/>
            <a:r>
              <a:rPr lang="en-US" noProof="0" smtClean="0"/>
              <a:t>Click to edit Master subtitle style</a:t>
            </a:r>
            <a:endParaRPr lang="ru-RU" noProof="0" smtClean="0"/>
          </a:p>
        </p:txBody>
      </p:sp>
      <p:sp>
        <p:nvSpPr>
          <p:cNvPr id="6" name="Текст 6"/>
          <p:cNvSpPr>
            <a:spLocks noGrp="1"/>
          </p:cNvSpPr>
          <p:nvPr>
            <p:ph type="body" sz="quarter" idx="10"/>
          </p:nvPr>
        </p:nvSpPr>
        <p:spPr>
          <a:xfrm>
            <a:off x="3442796" y="2147590"/>
            <a:ext cx="5187950" cy="492443"/>
          </a:xfrm>
        </p:spPr>
        <p:txBody>
          <a:bodyPr/>
          <a:lstStyle>
            <a:lvl1pPr>
              <a:defRPr sz="3200" b="1">
                <a:solidFill>
                  <a:srgbClr val="049536"/>
                </a:solidFill>
              </a:defRPr>
            </a:lvl1pPr>
          </a:lstStyle>
          <a:p>
            <a:pPr lvl="0"/>
            <a:r>
              <a:rPr lang="ru-RU" dirty="0" smtClean="0"/>
              <a:t>Образец текста</a:t>
            </a:r>
          </a:p>
        </p:txBody>
      </p:sp>
      <p:pic>
        <p:nvPicPr>
          <p:cNvPr id="7" name="Picture 2" descr="C:\Users\LUKANI~1\AppData\Local\Temp\Rar$DI09.235\земной-шар_don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079" y="2023680"/>
            <a:ext cx="3261519" cy="2990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6386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er in the cor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8" y="6147032"/>
            <a:ext cx="582804" cy="571240"/>
          </a:xfrm>
          <a:prstGeom prst="rect">
            <a:avLst/>
          </a:prstGeom>
        </p:spPr>
      </p:pic>
      <p:sp>
        <p:nvSpPr>
          <p:cNvPr id="4" name="Текст 7"/>
          <p:cNvSpPr>
            <a:spLocks noGrp="1"/>
          </p:cNvSpPr>
          <p:nvPr>
            <p:ph type="body" sz="quarter" idx="10"/>
          </p:nvPr>
        </p:nvSpPr>
        <p:spPr>
          <a:xfrm>
            <a:off x="1501775" y="1684338"/>
            <a:ext cx="6205538" cy="1231106"/>
          </a:xfrm>
        </p:spPr>
        <p:txBody>
          <a:bodyPr>
            <a:sp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20" name="source"/>
          <p:cNvSpPr>
            <a:spLocks noGrp="1"/>
          </p:cNvSpPr>
          <p:nvPr>
            <p:ph type="body" sz="quarter" idx="11" hasCustomPrompt="1"/>
          </p:nvPr>
        </p:nvSpPr>
        <p:spPr>
          <a:xfrm>
            <a:off x="627607" y="6482897"/>
            <a:ext cx="7768715" cy="153888"/>
          </a:xfrm>
        </p:spPr>
        <p:txBody>
          <a:bodyPr/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ru-RU" dirty="0" smtClean="0"/>
              <a:t>ИСТОЧНИК: источник</a:t>
            </a:r>
          </a:p>
        </p:txBody>
      </p:sp>
      <p:sp>
        <p:nvSpPr>
          <p:cNvPr id="21" name="footnote"/>
          <p:cNvSpPr>
            <a:spLocks noGrp="1"/>
          </p:cNvSpPr>
          <p:nvPr>
            <p:ph type="body" sz="quarter" idx="12" hasCustomPrompt="1"/>
          </p:nvPr>
        </p:nvSpPr>
        <p:spPr>
          <a:xfrm>
            <a:off x="627607" y="6249216"/>
            <a:ext cx="7768715" cy="153888"/>
          </a:xfrm>
        </p:spPr>
        <p:txBody>
          <a:bodyPr anchor="b" anchorCtr="0"/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ru-RU" dirty="0" smtClean="0"/>
              <a:t>1 Сноска</a:t>
            </a:r>
          </a:p>
        </p:txBody>
      </p:sp>
      <p:sp>
        <p:nvSpPr>
          <p:cNvPr id="9" name="Title Placeholder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 bwMode="auto">
          <a:xfrm>
            <a:off x="119100" y="472139"/>
            <a:ext cx="6778625" cy="3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rgbClr val="049536"/>
                </a:solidFill>
              </a:defRPr>
            </a:lvl1pPr>
          </a:lstStyle>
          <a:p>
            <a:pPr lvl="0"/>
            <a:r>
              <a:rPr lang="en-US" dirty="0" smtClean="0"/>
              <a:t>Click to edit Master title style</a:t>
            </a:r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17801003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n in the cor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9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82" y="6149440"/>
            <a:ext cx="625566" cy="562837"/>
          </a:xfrm>
          <a:prstGeom prst="rect">
            <a:avLst/>
          </a:prstGeom>
        </p:spPr>
      </p:pic>
      <p:sp>
        <p:nvSpPr>
          <p:cNvPr id="4" name="Текст 7"/>
          <p:cNvSpPr>
            <a:spLocks noGrp="1"/>
          </p:cNvSpPr>
          <p:nvPr>
            <p:ph type="body" sz="quarter" idx="10"/>
          </p:nvPr>
        </p:nvSpPr>
        <p:spPr>
          <a:xfrm>
            <a:off x="1501775" y="1684338"/>
            <a:ext cx="6205538" cy="1231106"/>
          </a:xfrm>
        </p:spPr>
        <p:txBody>
          <a:bodyPr>
            <a:sp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10" name="footnote"/>
          <p:cNvSpPr>
            <a:spLocks noGrp="1"/>
          </p:cNvSpPr>
          <p:nvPr>
            <p:ph type="body" sz="quarter" idx="13" hasCustomPrompt="1"/>
          </p:nvPr>
        </p:nvSpPr>
        <p:spPr>
          <a:xfrm>
            <a:off x="627607" y="6249216"/>
            <a:ext cx="7768715" cy="153888"/>
          </a:xfrm>
        </p:spPr>
        <p:txBody>
          <a:bodyPr anchor="b" anchorCtr="0"/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ru-RU" dirty="0" smtClean="0"/>
              <a:t>1 Сноска</a:t>
            </a:r>
          </a:p>
        </p:txBody>
      </p:sp>
      <p:sp>
        <p:nvSpPr>
          <p:cNvPr id="11" name="source"/>
          <p:cNvSpPr>
            <a:spLocks noGrp="1"/>
          </p:cNvSpPr>
          <p:nvPr>
            <p:ph type="body" sz="quarter" idx="14" hasCustomPrompt="1"/>
          </p:nvPr>
        </p:nvSpPr>
        <p:spPr>
          <a:xfrm>
            <a:off x="627607" y="6482897"/>
            <a:ext cx="7768715" cy="153888"/>
          </a:xfrm>
        </p:spPr>
        <p:txBody>
          <a:bodyPr/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ru-RU" dirty="0" smtClean="0"/>
              <a:t>ИСТОЧНИК: источник</a:t>
            </a:r>
          </a:p>
        </p:txBody>
      </p:sp>
      <p:sp>
        <p:nvSpPr>
          <p:cNvPr id="7" name="Title Placeholder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 bwMode="auto">
          <a:xfrm>
            <a:off x="119100" y="472139"/>
            <a:ext cx="6778625" cy="3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dirty="0" smtClean="0"/>
              <a:t>Click to edit Master title style</a:t>
            </a:r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12273951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aves in the cor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2" y="6233980"/>
            <a:ext cx="442916" cy="492707"/>
          </a:xfrm>
          <a:prstGeom prst="rect">
            <a:avLst/>
          </a:prstGeom>
        </p:spPr>
      </p:pic>
      <p:sp>
        <p:nvSpPr>
          <p:cNvPr id="4" name="Текст 7"/>
          <p:cNvSpPr>
            <a:spLocks noGrp="1"/>
          </p:cNvSpPr>
          <p:nvPr>
            <p:ph type="body" sz="quarter" idx="10"/>
          </p:nvPr>
        </p:nvSpPr>
        <p:spPr>
          <a:xfrm>
            <a:off x="1501775" y="1684338"/>
            <a:ext cx="6205538" cy="1231106"/>
          </a:xfrm>
        </p:spPr>
        <p:txBody>
          <a:bodyPr>
            <a:sp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footnote"/>
          <p:cNvSpPr>
            <a:spLocks noGrp="1"/>
          </p:cNvSpPr>
          <p:nvPr>
            <p:ph type="body" sz="quarter" idx="13" hasCustomPrompt="1"/>
          </p:nvPr>
        </p:nvSpPr>
        <p:spPr>
          <a:xfrm>
            <a:off x="627607" y="6249216"/>
            <a:ext cx="7768715" cy="153888"/>
          </a:xfrm>
        </p:spPr>
        <p:txBody>
          <a:bodyPr anchor="b" anchorCtr="0"/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ru-RU" dirty="0" smtClean="0"/>
              <a:t>1 Сноска</a:t>
            </a:r>
          </a:p>
        </p:txBody>
      </p:sp>
      <p:sp>
        <p:nvSpPr>
          <p:cNvPr id="6" name="source"/>
          <p:cNvSpPr>
            <a:spLocks noGrp="1"/>
          </p:cNvSpPr>
          <p:nvPr>
            <p:ph type="body" sz="quarter" idx="14" hasCustomPrompt="1"/>
          </p:nvPr>
        </p:nvSpPr>
        <p:spPr>
          <a:xfrm>
            <a:off x="627607" y="6482897"/>
            <a:ext cx="7768715" cy="153888"/>
          </a:xfrm>
        </p:spPr>
        <p:txBody>
          <a:bodyPr/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ru-RU" dirty="0" smtClean="0"/>
              <a:t>ИСТОЧНИК: источник</a:t>
            </a:r>
          </a:p>
        </p:txBody>
      </p:sp>
      <p:sp>
        <p:nvSpPr>
          <p:cNvPr id="7" name="Title Placeholder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 bwMode="auto">
          <a:xfrm>
            <a:off x="119100" y="472139"/>
            <a:ext cx="6778625" cy="3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dirty="0" smtClean="0"/>
              <a:t>Click to edit Master title style</a:t>
            </a:r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28217018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Текст 7"/>
          <p:cNvSpPr>
            <a:spLocks noGrp="1"/>
          </p:cNvSpPr>
          <p:nvPr>
            <p:ph type="body" sz="quarter" idx="10"/>
          </p:nvPr>
        </p:nvSpPr>
        <p:spPr>
          <a:xfrm>
            <a:off x="1501775" y="1684338"/>
            <a:ext cx="6205538" cy="1231106"/>
          </a:xfrm>
        </p:spPr>
        <p:txBody>
          <a:bodyPr>
            <a:sp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12" name="Текст 11"/>
          <p:cNvSpPr>
            <a:spLocks noGrp="1"/>
          </p:cNvSpPr>
          <p:nvPr>
            <p:ph type="body" sz="quarter" idx="11" hasCustomPrompt="1"/>
          </p:nvPr>
        </p:nvSpPr>
        <p:spPr>
          <a:xfrm>
            <a:off x="119070" y="6482897"/>
            <a:ext cx="8277225" cy="153888"/>
          </a:xfrm>
        </p:spPr>
        <p:txBody>
          <a:bodyPr/>
          <a:lstStyle>
            <a:lvl1pPr>
              <a:defRPr sz="1000"/>
            </a:lvl1pPr>
          </a:lstStyle>
          <a:p>
            <a:pPr lvl="0"/>
            <a:r>
              <a:rPr lang="ru-RU" dirty="0" smtClean="0"/>
              <a:t>ИСТОЧНИК: источник</a:t>
            </a:r>
          </a:p>
        </p:txBody>
      </p:sp>
      <p:sp>
        <p:nvSpPr>
          <p:cNvPr id="13" name="Текст 11"/>
          <p:cNvSpPr>
            <a:spLocks noGrp="1"/>
          </p:cNvSpPr>
          <p:nvPr>
            <p:ph type="body" sz="quarter" idx="12" hasCustomPrompt="1"/>
          </p:nvPr>
        </p:nvSpPr>
        <p:spPr>
          <a:xfrm>
            <a:off x="119070" y="6249216"/>
            <a:ext cx="8277225" cy="153888"/>
          </a:xfrm>
        </p:spPr>
        <p:txBody>
          <a:bodyPr/>
          <a:lstStyle>
            <a:lvl1pPr>
              <a:defRPr sz="1000"/>
            </a:lvl1pPr>
          </a:lstStyle>
          <a:p>
            <a:pPr lvl="0"/>
            <a:r>
              <a:rPr lang="ru-RU" dirty="0" smtClean="0"/>
              <a:t>1 Сноска</a:t>
            </a:r>
          </a:p>
        </p:txBody>
      </p:sp>
      <p:sp>
        <p:nvSpPr>
          <p:cNvPr id="10" name="Title Placeholder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 bwMode="auto">
          <a:xfrm>
            <a:off x="119100" y="472139"/>
            <a:ext cx="6778625" cy="3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rgbClr val="049536"/>
                </a:solidFill>
              </a:defRPr>
            </a:lvl1pPr>
          </a:lstStyle>
          <a:p>
            <a:pPr lvl="0"/>
            <a:r>
              <a:rPr lang="en-US" dirty="0" smtClean="0"/>
              <a:t>Click to edit Master title style</a:t>
            </a:r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40599541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969763976"/>
              </p:ext>
            </p:extLst>
          </p:nvPr>
        </p:nvGraphicFramePr>
        <p:xfrm>
          <a:off x="1" y="0"/>
          <a:ext cx="158750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185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" y="0"/>
                        <a:ext cx="158750" cy="158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0" name="Picture 54" descr="Sberbank_russian"/>
          <p:cNvPicPr>
            <a:picLocks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938" y="0"/>
            <a:ext cx="8969376" cy="6737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Working Draft Text" hidden="1"/>
          <p:cNvSpPr txBox="1">
            <a:spLocks noChangeArrowheads="1"/>
          </p:cNvSpPr>
          <p:nvPr/>
        </p:nvSpPr>
        <p:spPr bwMode="auto">
          <a:xfrm>
            <a:off x="2640013" y="342900"/>
            <a:ext cx="993862" cy="1384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n-US" sz="900" b="1" smtClean="0">
                <a:solidFill>
                  <a:srgbClr val="000000"/>
                </a:solidFill>
              </a:rPr>
              <a:t>WORKING DRAFT</a:t>
            </a:r>
            <a:endParaRPr lang="en-US" sz="900" b="1" dirty="0" smtClean="0">
              <a:solidFill>
                <a:srgbClr val="000000"/>
              </a:solidFill>
            </a:endParaRPr>
          </a:p>
        </p:txBody>
      </p:sp>
      <p:sp>
        <p:nvSpPr>
          <p:cNvPr id="5" name="doc id"/>
          <p:cNvSpPr txBox="1">
            <a:spLocks noChangeArrowheads="1"/>
          </p:cNvSpPr>
          <p:nvPr/>
        </p:nvSpPr>
        <p:spPr bwMode="auto">
          <a:xfrm>
            <a:off x="8442325" y="36513"/>
            <a:ext cx="295275" cy="122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/>
            </a:pPr>
            <a:endParaRPr lang="en-US" sz="800" dirty="0" smtClean="0">
              <a:solidFill>
                <a:srgbClr val="000000"/>
              </a:solidFill>
            </a:endParaRPr>
          </a:p>
        </p:txBody>
      </p:sp>
      <p:sp>
        <p:nvSpPr>
          <p:cNvPr id="6" name="Working Draft" hidden="1"/>
          <p:cNvSpPr txBox="1">
            <a:spLocks noChangeArrowheads="1"/>
          </p:cNvSpPr>
          <p:nvPr/>
        </p:nvSpPr>
        <p:spPr bwMode="auto">
          <a:xfrm>
            <a:off x="2640036" y="498475"/>
            <a:ext cx="2789225" cy="1384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n-US" sz="900" smtClean="0">
                <a:solidFill>
                  <a:srgbClr val="000000"/>
                </a:solidFill>
              </a:rPr>
              <a:t>Last Modified 11/04/2013 0:24 Russian Standard Time</a:t>
            </a:r>
            <a:endParaRPr lang="en-US" sz="900" dirty="0" smtClean="0">
              <a:solidFill>
                <a:srgbClr val="000000"/>
              </a:solidFill>
            </a:endParaRPr>
          </a:p>
        </p:txBody>
      </p:sp>
      <p:sp>
        <p:nvSpPr>
          <p:cNvPr id="7" name="Printed" hidden="1"/>
          <p:cNvSpPr txBox="1">
            <a:spLocks noChangeArrowheads="1"/>
          </p:cNvSpPr>
          <p:nvPr/>
        </p:nvSpPr>
        <p:spPr bwMode="auto">
          <a:xfrm>
            <a:off x="2640021" y="655661"/>
            <a:ext cx="2532745" cy="1384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n-US" sz="900" smtClean="0">
                <a:solidFill>
                  <a:srgbClr val="000000"/>
                </a:solidFill>
              </a:rPr>
              <a:t>Printed 07/04/2013 20:20 Russian Standard Time</a:t>
            </a:r>
            <a:endParaRPr lang="en-US" sz="900" dirty="0" smtClean="0">
              <a:solidFill>
                <a:srgbClr val="000000"/>
              </a:solidFill>
            </a:endParaRPr>
          </a:p>
        </p:txBody>
      </p:sp>
      <p:grpSp>
        <p:nvGrpSpPr>
          <p:cNvPr id="8" name="McK Title Elements"/>
          <p:cNvGrpSpPr>
            <a:grpSpLocks/>
          </p:cNvGrpSpPr>
          <p:nvPr/>
        </p:nvGrpSpPr>
        <p:grpSpPr bwMode="auto">
          <a:xfrm>
            <a:off x="3" y="18"/>
            <a:ext cx="8958263" cy="6723063"/>
            <a:chOff x="0" y="0"/>
            <a:chExt cx="5643" cy="4235"/>
          </a:xfrm>
        </p:grpSpPr>
        <p:sp>
          <p:nvSpPr>
            <p:cNvPr id="9" name="McK Document type" hidden="1"/>
            <p:cNvSpPr txBox="1">
              <a:spLocks noChangeArrowheads="1"/>
            </p:cNvSpPr>
            <p:nvPr/>
          </p:nvSpPr>
          <p:spPr bwMode="auto">
            <a:xfrm>
              <a:off x="1663" y="3106"/>
              <a:ext cx="3109" cy="1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b"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defRPr/>
              </a:pPr>
              <a:r>
                <a:rPr lang="en-US" sz="1400" smtClean="0">
                  <a:solidFill>
                    <a:srgbClr val="000000"/>
                  </a:solidFill>
                </a:rPr>
                <a:t>Тип документа</a:t>
              </a:r>
              <a:endParaRPr lang="en-US" sz="1400" dirty="0" smtClean="0">
                <a:solidFill>
                  <a:srgbClr val="000000"/>
                </a:solidFill>
              </a:endParaRPr>
            </a:p>
          </p:txBody>
        </p:sp>
        <p:sp>
          <p:nvSpPr>
            <p:cNvPr id="10" name="McK Date" hidden="1"/>
            <p:cNvSpPr txBox="1">
              <a:spLocks noChangeArrowheads="1"/>
            </p:cNvSpPr>
            <p:nvPr/>
          </p:nvSpPr>
          <p:spPr bwMode="auto">
            <a:xfrm>
              <a:off x="1848" y="3275"/>
              <a:ext cx="2924" cy="1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defRPr/>
              </a:pPr>
              <a:r>
                <a:rPr lang="en-US" sz="1400" b="1" smtClean="0">
                  <a:solidFill>
                    <a:srgbClr val="FFFFFF"/>
                  </a:solidFill>
                </a:rPr>
                <a:t>Дата</a:t>
              </a:r>
              <a:endParaRPr lang="en-US" sz="1400" b="1" dirty="0" smtClean="0">
                <a:solidFill>
                  <a:srgbClr val="FFFFFF"/>
                </a:solidFill>
              </a:endParaRPr>
            </a:p>
          </p:txBody>
        </p:sp>
        <p:sp>
          <p:nvSpPr>
            <p:cNvPr id="11" name="McK Disclaimer" hidden="1"/>
            <p:cNvSpPr>
              <a:spLocks noChangeArrowheads="1"/>
            </p:cNvSpPr>
            <p:nvPr/>
          </p:nvSpPr>
          <p:spPr bwMode="auto">
            <a:xfrm>
              <a:off x="1663" y="3635"/>
              <a:ext cx="3226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b">
              <a:spAutoFit/>
            </a:bodyPr>
            <a:lstStyle/>
            <a:p>
              <a:pPr defTabSz="804047" eaLnBrk="0" hangingPunct="0"/>
              <a:r>
                <a:rPr lang="en-US" sz="800" smtClean="0">
                  <a:solidFill>
                    <a:srgbClr val="000000"/>
                  </a:solidFill>
                </a:rPr>
                <a:t>КОНФИДЕНЦИАЛЬНАЯ ИНФОРМАЦИЯ, СОБСТВЕННОСТЬ McKINSEY &amp; COMPANY</a:t>
              </a:r>
            </a:p>
            <a:p>
              <a:pPr defTabSz="804047" eaLnBrk="0" hangingPunct="0"/>
              <a:r>
                <a:rPr lang="en-US" sz="800" smtClean="0">
                  <a:solidFill>
                    <a:srgbClr val="000000"/>
                  </a:solidFill>
                </a:rPr>
                <a:t>Любое использование этого документа без специального разрешения McKinsey &amp; Company строго запрещено</a:t>
              </a:r>
              <a:endParaRPr lang="en-US" sz="800" dirty="0">
                <a:solidFill>
                  <a:srgbClr val="000000"/>
                </a:solidFill>
              </a:endParaRPr>
            </a:p>
          </p:txBody>
        </p:sp>
        <p:sp>
          <p:nvSpPr>
            <p:cNvPr id="12" name="TitleBottomPlaceholder" hidden="1"/>
            <p:cNvSpPr>
              <a:spLocks noChangeArrowheads="1"/>
            </p:cNvSpPr>
            <p:nvPr/>
          </p:nvSpPr>
          <p:spPr bwMode="auto">
            <a:xfrm>
              <a:off x="0" y="1410"/>
              <a:ext cx="1382" cy="2825"/>
            </a:xfrm>
            <a:prstGeom prst="rect">
              <a:avLst/>
            </a:prstGeom>
            <a:solidFill>
              <a:srgbClr val="0065C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3" name="TitleTopPlaceholder" hidden="1"/>
            <p:cNvSpPr>
              <a:spLocks noChangeArrowheads="1"/>
            </p:cNvSpPr>
            <p:nvPr/>
          </p:nvSpPr>
          <p:spPr bwMode="auto">
            <a:xfrm>
              <a:off x="0" y="0"/>
              <a:ext cx="1382" cy="1410"/>
            </a:xfrm>
            <a:prstGeom prst="rect">
              <a:avLst/>
            </a:prstGeom>
            <a:solidFill>
              <a:srgbClr val="91A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4" name="Rectangle 1189" hidden="1"/>
            <p:cNvSpPr>
              <a:spLocks noChangeArrowheads="1"/>
            </p:cNvSpPr>
            <p:nvPr/>
          </p:nvSpPr>
          <p:spPr bwMode="auto">
            <a:xfrm>
              <a:off x="0" y="0"/>
              <a:ext cx="5643" cy="4234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</p:grpSp>
      <p:pic>
        <p:nvPicPr>
          <p:cNvPr id="18" name="TitleBottomBarBW" hidden="1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3913" y="6443690"/>
            <a:ext cx="1636712" cy="192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314" name="Rectangle 1026"/>
          <p:cNvSpPr>
            <a:spLocks noGrp="1" noChangeArrowheads="1"/>
          </p:cNvSpPr>
          <p:nvPr>
            <p:ph type="ctrTitle"/>
          </p:nvPr>
        </p:nvSpPr>
        <p:spPr>
          <a:xfrm>
            <a:off x="2933723" y="2705127"/>
            <a:ext cx="5143501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defRPr lang="ru-RU" sz="3100" noProof="0" dirty="0" smtClean="0">
                <a:solidFill>
                  <a:schemeClr val="bg1"/>
                </a:solidFill>
              </a:defRPr>
            </a:lvl1pPr>
          </a:lstStyle>
          <a:p>
            <a:pPr lvl="0" defTabSz="895469"/>
            <a:r>
              <a:rPr lang="en-US" noProof="0" smtClean="0"/>
              <a:t>Click to edit Master title style</a:t>
            </a:r>
            <a:endParaRPr lang="en-US" noProof="0" dirty="0" smtClean="0"/>
          </a:p>
        </p:txBody>
      </p:sp>
      <p:sp>
        <p:nvSpPr>
          <p:cNvPr id="13315" name="Rectangle 1027"/>
          <p:cNvSpPr>
            <a:spLocks noGrp="1" noChangeArrowheads="1"/>
          </p:cNvSpPr>
          <p:nvPr>
            <p:ph type="subTitle" idx="1"/>
          </p:nvPr>
        </p:nvSpPr>
        <p:spPr>
          <a:xfrm>
            <a:off x="2933705" y="4134583"/>
            <a:ext cx="4486276" cy="286567"/>
          </a:xfr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b">
            <a:spAutoFit/>
          </a:bodyPr>
          <a:lstStyle>
            <a:lvl1pPr>
              <a:defRPr lang="ru-RU" sz="1800" b="1" kern="1200" noProof="0" smtClean="0">
                <a:solidFill>
                  <a:srgbClr val="FFFFFF"/>
                </a:solidFill>
                <a:latin typeface="Arial" charset="0"/>
                <a:cs typeface="Arial" charset="0"/>
              </a:defRPr>
            </a:lvl1pPr>
          </a:lstStyle>
          <a:p>
            <a:pPr lvl="0" defTabSz="931034" latinLnBrk="0"/>
            <a:r>
              <a:rPr lang="en-US" noProof="0" smtClean="0"/>
              <a:t>Click to edit Master subtitle style</a:t>
            </a:r>
            <a:endParaRPr lang="en-US" noProof="0" dirty="0" smtClean="0"/>
          </a:p>
        </p:txBody>
      </p:sp>
      <p:sp>
        <p:nvSpPr>
          <p:cNvPr id="21" name="Rectangle 1027" hidden="1"/>
          <p:cNvSpPr txBox="1">
            <a:spLocks noChangeArrowheads="1"/>
          </p:cNvSpPr>
          <p:nvPr userDrawn="1"/>
        </p:nvSpPr>
        <p:spPr bwMode="auto">
          <a:xfrm>
            <a:off x="2933724" y="4952860"/>
            <a:ext cx="5286375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b">
            <a:spAutoFit/>
          </a:bodyPr>
          <a:lstStyle>
            <a:defPPr>
              <a:defRPr lang="ru-RU"/>
            </a:defPPr>
            <a:lvl1pPr marL="0" defTabSz="931977" eaLnBrk="1" latinLnBrk="0" hangingPunct="1">
              <a:defRPr b="1">
                <a:solidFill>
                  <a:srgbClr val="FFFFFF"/>
                </a:solidFill>
                <a:cs typeface="Arial" charset="0"/>
              </a:defRPr>
            </a:lvl1pPr>
            <a:lvl2pPr marL="742950" indent="-285750" defTabSz="914012" eaLnBrk="0" latinLnBrk="0" hangingPunct="0">
              <a:defRPr sz="1000">
                <a:cs typeface="Arial" charset="0"/>
              </a:defRPr>
            </a:lvl2pPr>
            <a:lvl3pPr marL="1143000" indent="-228600" defTabSz="914012" eaLnBrk="0" latinLnBrk="0" hangingPunct="0">
              <a:defRPr sz="1000">
                <a:cs typeface="Arial" charset="0"/>
              </a:defRPr>
            </a:lvl3pPr>
            <a:lvl4pPr marL="1600200" indent="-228600" defTabSz="914012" eaLnBrk="0" latinLnBrk="0" hangingPunct="0">
              <a:defRPr sz="1000">
                <a:cs typeface="Arial" charset="0"/>
              </a:defRPr>
            </a:lvl4pPr>
            <a:lvl5pPr marL="2057400" indent="-228600" defTabSz="914012" eaLnBrk="0" latinLnBrk="0" hangingPunct="0">
              <a:defRPr sz="1000">
                <a:cs typeface="Arial" charset="0"/>
              </a:defRPr>
            </a:lvl5pPr>
            <a:lvl6pPr marL="2514600" indent="-228600" defTabSz="914012" eaLnBrk="0" fontAlgn="base" hangingPunct="0">
              <a:spcBef>
                <a:spcPct val="0"/>
              </a:spcBef>
              <a:spcAft>
                <a:spcPct val="0"/>
              </a:spcAft>
              <a:defRPr sz="1000">
                <a:cs typeface="Arial" charset="0"/>
              </a:defRPr>
            </a:lvl6pPr>
            <a:lvl7pPr marL="2971800" indent="-228600" defTabSz="914012" eaLnBrk="0" fontAlgn="base" hangingPunct="0">
              <a:spcBef>
                <a:spcPct val="0"/>
              </a:spcBef>
              <a:spcAft>
                <a:spcPct val="0"/>
              </a:spcAft>
              <a:defRPr sz="1000">
                <a:cs typeface="Arial" charset="0"/>
              </a:defRPr>
            </a:lvl7pPr>
            <a:lvl8pPr marL="3429000" indent="-228600" defTabSz="914012" eaLnBrk="0" fontAlgn="base" hangingPunct="0">
              <a:spcBef>
                <a:spcPct val="0"/>
              </a:spcBef>
              <a:spcAft>
                <a:spcPct val="0"/>
              </a:spcAft>
              <a:defRPr sz="1000">
                <a:cs typeface="Arial" charset="0"/>
              </a:defRPr>
            </a:lvl8pPr>
            <a:lvl9pPr marL="3886200" indent="-228600" defTabSz="914012" eaLnBrk="0" fontAlgn="base" hangingPunct="0">
              <a:spcBef>
                <a:spcPct val="0"/>
              </a:spcBef>
              <a:spcAft>
                <a:spcPct val="0"/>
              </a:spcAft>
              <a:defRPr sz="1000">
                <a:cs typeface="Arial" charset="0"/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58899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cK 2. Slide Title"/>
          <p:cNvSpPr>
            <a:spLocks noGrp="1"/>
          </p:cNvSpPr>
          <p:nvPr>
            <p:ph type="title"/>
          </p:nvPr>
        </p:nvSpPr>
        <p:spPr>
          <a:xfrm>
            <a:off x="119063" y="225578"/>
            <a:ext cx="6721475" cy="301650"/>
          </a:xfrm>
        </p:spPr>
        <p:txBody>
          <a:bodyPr anchor="ctr" anchorCtr="0"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3" name="Picture 48"/>
          <p:cNvPicPr>
            <a:picLocks noChangeAspect="1" noChangeArrowheads="1"/>
          </p:cNvPicPr>
          <p:nvPr userDrawn="1"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37" y="643744"/>
            <a:ext cx="8809037" cy="122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521358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Working Draft Text" hidden="1"/>
          <p:cNvSpPr txBox="1">
            <a:spLocks noChangeArrowheads="1"/>
          </p:cNvSpPr>
          <p:nvPr/>
        </p:nvSpPr>
        <p:spPr bwMode="auto">
          <a:xfrm>
            <a:off x="2640013" y="342900"/>
            <a:ext cx="993862" cy="1384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ru-RU" sz="900" b="1" dirty="0" smtClean="0">
                <a:solidFill>
                  <a:srgbClr val="000000"/>
                </a:solidFill>
              </a:rPr>
              <a:t>WORKING DRAFT</a:t>
            </a:r>
          </a:p>
        </p:txBody>
      </p:sp>
      <p:sp>
        <p:nvSpPr>
          <p:cNvPr id="5" name="doc id"/>
          <p:cNvSpPr txBox="1">
            <a:spLocks noChangeArrowheads="1"/>
          </p:cNvSpPr>
          <p:nvPr/>
        </p:nvSpPr>
        <p:spPr bwMode="auto">
          <a:xfrm>
            <a:off x="8442325" y="36513"/>
            <a:ext cx="295275" cy="122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/>
            </a:pPr>
            <a:endParaRPr lang="ru-RU" sz="800" dirty="0" smtClean="0">
              <a:solidFill>
                <a:srgbClr val="000000"/>
              </a:solidFill>
            </a:endParaRPr>
          </a:p>
        </p:txBody>
      </p:sp>
      <p:sp>
        <p:nvSpPr>
          <p:cNvPr id="6" name="Working Draft" hidden="1"/>
          <p:cNvSpPr txBox="1">
            <a:spLocks noChangeArrowheads="1"/>
          </p:cNvSpPr>
          <p:nvPr/>
        </p:nvSpPr>
        <p:spPr bwMode="auto">
          <a:xfrm>
            <a:off x="2640085" y="498475"/>
            <a:ext cx="2853345" cy="1384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n-US" sz="900" smtClean="0">
                <a:solidFill>
                  <a:srgbClr val="000000"/>
                </a:solidFill>
              </a:rPr>
              <a:t>Last Modified 11.06.2013 11:21 Russian Standard Time</a:t>
            </a:r>
            <a:endParaRPr lang="ru-RU" sz="900" dirty="0" smtClean="0">
              <a:solidFill>
                <a:srgbClr val="000000"/>
              </a:solidFill>
            </a:endParaRPr>
          </a:p>
        </p:txBody>
      </p:sp>
      <p:sp>
        <p:nvSpPr>
          <p:cNvPr id="7" name="Printed" hidden="1"/>
          <p:cNvSpPr txBox="1">
            <a:spLocks noChangeArrowheads="1"/>
          </p:cNvSpPr>
          <p:nvPr/>
        </p:nvSpPr>
        <p:spPr bwMode="auto">
          <a:xfrm>
            <a:off x="2640028" y="655651"/>
            <a:ext cx="2532745" cy="1384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n-US" sz="900" smtClean="0">
                <a:solidFill>
                  <a:srgbClr val="000000"/>
                </a:solidFill>
              </a:rPr>
              <a:t>Printed 10.06.2013 11:52 Russian Standard Time</a:t>
            </a:r>
            <a:endParaRPr lang="ru-RU" sz="900" dirty="0" smtClean="0">
              <a:solidFill>
                <a:srgbClr val="000000"/>
              </a:solidFill>
            </a:endParaRPr>
          </a:p>
        </p:txBody>
      </p:sp>
      <p:grpSp>
        <p:nvGrpSpPr>
          <p:cNvPr id="8" name="McK Title Elements"/>
          <p:cNvGrpSpPr>
            <a:grpSpLocks/>
          </p:cNvGrpSpPr>
          <p:nvPr/>
        </p:nvGrpSpPr>
        <p:grpSpPr bwMode="auto">
          <a:xfrm>
            <a:off x="17" y="18"/>
            <a:ext cx="8958263" cy="6723063"/>
            <a:chOff x="0" y="0"/>
            <a:chExt cx="5643" cy="4235"/>
          </a:xfrm>
        </p:grpSpPr>
        <p:sp>
          <p:nvSpPr>
            <p:cNvPr id="9" name="McK Document type" hidden="1"/>
            <p:cNvSpPr txBox="1">
              <a:spLocks noChangeArrowheads="1"/>
            </p:cNvSpPr>
            <p:nvPr/>
          </p:nvSpPr>
          <p:spPr bwMode="auto">
            <a:xfrm>
              <a:off x="1663" y="3106"/>
              <a:ext cx="3109" cy="1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b"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defRPr/>
              </a:pPr>
              <a:r>
                <a:rPr lang="ru-RU" sz="1400" dirty="0" smtClean="0">
                  <a:solidFill>
                    <a:srgbClr val="000000"/>
                  </a:solidFill>
                </a:rPr>
                <a:t>Тип документа</a:t>
              </a:r>
            </a:p>
          </p:txBody>
        </p:sp>
        <p:sp>
          <p:nvSpPr>
            <p:cNvPr id="10" name="McK Date" hidden="1"/>
            <p:cNvSpPr txBox="1">
              <a:spLocks noChangeArrowheads="1"/>
            </p:cNvSpPr>
            <p:nvPr/>
          </p:nvSpPr>
          <p:spPr bwMode="auto">
            <a:xfrm>
              <a:off x="1663" y="3275"/>
              <a:ext cx="3109" cy="1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defRPr/>
              </a:pPr>
              <a:r>
                <a:rPr lang="ru-RU" sz="1400" dirty="0" smtClean="0">
                  <a:solidFill>
                    <a:srgbClr val="000000"/>
                  </a:solidFill>
                </a:rPr>
                <a:t>Дата</a:t>
              </a:r>
            </a:p>
          </p:txBody>
        </p:sp>
        <p:sp>
          <p:nvSpPr>
            <p:cNvPr id="11" name="McK Disclaimer" hidden="1"/>
            <p:cNvSpPr>
              <a:spLocks noChangeArrowheads="1"/>
            </p:cNvSpPr>
            <p:nvPr/>
          </p:nvSpPr>
          <p:spPr bwMode="auto">
            <a:xfrm>
              <a:off x="1663" y="3635"/>
              <a:ext cx="3226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b">
              <a:spAutoFit/>
            </a:bodyPr>
            <a:lstStyle/>
            <a:p>
              <a:pPr defTabSz="798744" eaLnBrk="0" hangingPunct="0"/>
              <a:r>
                <a:rPr lang="ru-RU" sz="800" dirty="0" smtClean="0">
                  <a:solidFill>
                    <a:srgbClr val="000000"/>
                  </a:solidFill>
                </a:rPr>
                <a:t>КОНФИДЕНЦИАЛЬНАЯ ИНФОРМАЦИЯ, СОБСТВЕННОСТЬ McKINSEY &amp; COMPANY</a:t>
              </a:r>
            </a:p>
            <a:p>
              <a:pPr defTabSz="798744" eaLnBrk="0" hangingPunct="0"/>
              <a:r>
                <a:rPr lang="ru-RU" sz="800" dirty="0" smtClean="0">
                  <a:solidFill>
                    <a:srgbClr val="000000"/>
                  </a:solidFill>
                </a:rPr>
                <a:t>Любое использование этого документа без специального разрешения McKinsey &amp; Company строго запрещено</a:t>
              </a:r>
              <a:endParaRPr lang="ru-RU" sz="800" dirty="0">
                <a:solidFill>
                  <a:srgbClr val="000000"/>
                </a:solidFill>
              </a:endParaRPr>
            </a:p>
          </p:txBody>
        </p:sp>
        <p:sp>
          <p:nvSpPr>
            <p:cNvPr id="12" name="TitleBottomPlaceholder" hidden="1"/>
            <p:cNvSpPr>
              <a:spLocks noChangeArrowheads="1"/>
            </p:cNvSpPr>
            <p:nvPr/>
          </p:nvSpPr>
          <p:spPr bwMode="auto">
            <a:xfrm>
              <a:off x="0" y="1410"/>
              <a:ext cx="1382" cy="2825"/>
            </a:xfrm>
            <a:prstGeom prst="rect">
              <a:avLst/>
            </a:prstGeom>
            <a:solidFill>
              <a:srgbClr val="0065C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 dirty="0">
                <a:solidFill>
                  <a:srgbClr val="000000"/>
                </a:solidFill>
              </a:endParaRPr>
            </a:p>
          </p:txBody>
        </p:sp>
        <p:sp>
          <p:nvSpPr>
            <p:cNvPr id="13" name="TitleTopPlaceholder" hidden="1"/>
            <p:cNvSpPr>
              <a:spLocks noChangeArrowheads="1"/>
            </p:cNvSpPr>
            <p:nvPr/>
          </p:nvSpPr>
          <p:spPr bwMode="auto">
            <a:xfrm>
              <a:off x="0" y="0"/>
              <a:ext cx="1382" cy="1410"/>
            </a:xfrm>
            <a:prstGeom prst="rect">
              <a:avLst/>
            </a:prstGeom>
            <a:solidFill>
              <a:srgbClr val="91A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 dirty="0">
                <a:solidFill>
                  <a:srgbClr val="000000"/>
                </a:solidFill>
              </a:endParaRPr>
            </a:p>
          </p:txBody>
        </p:sp>
        <p:sp>
          <p:nvSpPr>
            <p:cNvPr id="14" name="Rectangle 1189" hidden="1"/>
            <p:cNvSpPr>
              <a:spLocks noChangeArrowheads="1"/>
            </p:cNvSpPr>
            <p:nvPr/>
          </p:nvSpPr>
          <p:spPr bwMode="auto">
            <a:xfrm>
              <a:off x="0" y="0"/>
              <a:ext cx="5643" cy="4234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 dirty="0">
                <a:solidFill>
                  <a:srgbClr val="000000"/>
                </a:solidFill>
              </a:endParaRPr>
            </a:p>
          </p:txBody>
        </p:sp>
      </p:grpSp>
      <p:pic>
        <p:nvPicPr>
          <p:cNvPr id="18" name="TitleBottomBarBW" hidden="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3931" y="6443735"/>
            <a:ext cx="1636712" cy="192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314" name="Rectangle 1026"/>
          <p:cNvSpPr>
            <a:spLocks noGrp="1" noChangeArrowheads="1"/>
          </p:cNvSpPr>
          <p:nvPr>
            <p:ph type="ctrTitle"/>
          </p:nvPr>
        </p:nvSpPr>
        <p:spPr>
          <a:xfrm>
            <a:off x="1441304" y="2089868"/>
            <a:ext cx="6134319" cy="497721"/>
          </a:xfrm>
          <a:prstGeom prst="rect">
            <a:avLst/>
          </a:prstGeom>
        </p:spPr>
        <p:txBody>
          <a:bodyPr anchor="ctr" anchorCtr="0"/>
          <a:lstStyle>
            <a:lvl1pPr>
              <a:defRPr sz="3200" b="1">
                <a:solidFill>
                  <a:srgbClr val="049536"/>
                </a:solidFill>
              </a:defRPr>
            </a:lvl1pPr>
          </a:lstStyle>
          <a:p>
            <a:pPr lvl="0"/>
            <a:r>
              <a:rPr lang="en-US" noProof="0" dirty="0" smtClean="0"/>
              <a:t>Click to edit Master title style</a:t>
            </a:r>
            <a:endParaRPr lang="ru-RU" noProof="0" dirty="0" smtClean="0"/>
          </a:p>
        </p:txBody>
      </p:sp>
      <p:sp>
        <p:nvSpPr>
          <p:cNvPr id="19" name="Прямоугольник 18"/>
          <p:cNvSpPr/>
          <p:nvPr userDrawn="1"/>
        </p:nvSpPr>
        <p:spPr>
          <a:xfrm>
            <a:off x="-1516" y="818577"/>
            <a:ext cx="8963025" cy="45719"/>
          </a:xfrm>
          <a:custGeom>
            <a:avLst/>
            <a:gdLst/>
            <a:ahLst/>
            <a:cxnLst/>
            <a:rect l="l" t="t" r="r" b="b"/>
            <a:pathLst>
              <a:path w="8728076" h="61913">
                <a:moveTo>
                  <a:pt x="0" y="0"/>
                </a:moveTo>
                <a:lnTo>
                  <a:pt x="8728076" y="0"/>
                </a:lnTo>
                <a:lnTo>
                  <a:pt x="8728076" y="1768"/>
                </a:lnTo>
                <a:lnTo>
                  <a:pt x="8661840" y="61913"/>
                </a:lnTo>
                <a:lnTo>
                  <a:pt x="0" y="61913"/>
                </a:lnTo>
                <a:close/>
              </a:path>
            </a:pathLst>
          </a:custGeom>
          <a:gradFill flip="none" rotWithShape="1">
            <a:gsLst>
              <a:gs pos="47000">
                <a:srgbClr val="BEDF92"/>
              </a:gs>
              <a:gs pos="0">
                <a:schemeClr val="accent2"/>
              </a:gs>
              <a:gs pos="100000">
                <a:srgbClr val="F6FFD9"/>
              </a:gs>
            </a:gsLst>
            <a:lin ang="0" scaled="1"/>
            <a:tileRect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736" tIns="45374" rIns="90736" bIns="45374" rtlCol="0" anchor="ctr"/>
          <a:lstStyle/>
          <a:p>
            <a:pPr algn="ctr"/>
            <a:endParaRPr lang="ru-RU" dirty="0" err="1" smtClean="0">
              <a:solidFill>
                <a:srgbClr val="000000"/>
              </a:solidFill>
            </a:endParaRPr>
          </a:p>
        </p:txBody>
      </p:sp>
      <p:pic>
        <p:nvPicPr>
          <p:cNvPr id="36" name="Picture 7" descr="Screen Shot 2013-12-24 at 12.16.45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53251" y="166030"/>
            <a:ext cx="1945389" cy="624529"/>
          </a:xfrm>
          <a:prstGeom prst="rect">
            <a:avLst/>
          </a:prstGeom>
        </p:spPr>
      </p:pic>
      <p:grpSp>
        <p:nvGrpSpPr>
          <p:cNvPr id="2" name="Группа 1"/>
          <p:cNvGrpSpPr/>
          <p:nvPr userDrawn="1"/>
        </p:nvGrpSpPr>
        <p:grpSpPr>
          <a:xfrm>
            <a:off x="-8957" y="4787176"/>
            <a:ext cx="8991821" cy="2113802"/>
            <a:chOff x="-8976" y="4787170"/>
            <a:chExt cx="8991821" cy="2113802"/>
          </a:xfrm>
        </p:grpSpPr>
        <p:pic>
          <p:nvPicPr>
            <p:cNvPr id="43" name="Picture 2"/>
            <p:cNvPicPr>
              <a:picLocks noChangeAspect="1" noChangeArrowheads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19" r="801"/>
            <a:stretch/>
          </p:blipFill>
          <p:spPr bwMode="auto">
            <a:xfrm>
              <a:off x="-1" y="4787170"/>
              <a:ext cx="8961439" cy="18415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44" name="Группа 43"/>
            <p:cNvGrpSpPr/>
            <p:nvPr userDrawn="1"/>
          </p:nvGrpSpPr>
          <p:grpSpPr>
            <a:xfrm>
              <a:off x="-8976" y="5750183"/>
              <a:ext cx="8991821" cy="1150789"/>
              <a:chOff x="-8976" y="5750183"/>
              <a:chExt cx="8991821" cy="1150789"/>
            </a:xfrm>
          </p:grpSpPr>
          <p:sp>
            <p:nvSpPr>
              <p:cNvPr id="45" name="Freeform 11"/>
              <p:cNvSpPr>
                <a:spLocks/>
              </p:cNvSpPr>
              <p:nvPr/>
            </p:nvSpPr>
            <p:spPr bwMode="auto">
              <a:xfrm rot="21401812">
                <a:off x="3021" y="6317320"/>
                <a:ext cx="5333974" cy="583652"/>
              </a:xfrm>
              <a:custGeom>
                <a:avLst/>
                <a:gdLst/>
                <a:ahLst/>
                <a:cxnLst/>
                <a:rect l="l" t="t" r="r" b="b"/>
                <a:pathLst>
                  <a:path w="5333974" h="583652">
                    <a:moveTo>
                      <a:pt x="5276645" y="572390"/>
                    </a:moveTo>
                    <a:cubicBezTo>
                      <a:pt x="5295731" y="576282"/>
                      <a:pt x="5314854" y="579973"/>
                      <a:pt x="5333974" y="583652"/>
                    </a:cubicBezTo>
                    <a:lnTo>
                      <a:pt x="5276180" y="580462"/>
                    </a:lnTo>
                    <a:close/>
                    <a:moveTo>
                      <a:pt x="2002421" y="7710"/>
                    </a:moveTo>
                    <a:cubicBezTo>
                      <a:pt x="2746081" y="41292"/>
                      <a:pt x="3941635" y="311324"/>
                      <a:pt x="5151013" y="547708"/>
                    </a:cubicBezTo>
                    <a:lnTo>
                      <a:pt x="3682725" y="462967"/>
                    </a:lnTo>
                    <a:lnTo>
                      <a:pt x="3682598" y="465178"/>
                    </a:lnTo>
                    <a:cubicBezTo>
                      <a:pt x="2972445" y="364324"/>
                      <a:pt x="2335517" y="281380"/>
                      <a:pt x="1880469" y="260831"/>
                    </a:cubicBezTo>
                    <a:cubicBezTo>
                      <a:pt x="1585660" y="247519"/>
                      <a:pt x="1283245" y="266577"/>
                      <a:pt x="989675" y="307538"/>
                    </a:cubicBezTo>
                    <a:lnTo>
                      <a:pt x="0" y="250419"/>
                    </a:lnTo>
                    <a:lnTo>
                      <a:pt x="4858" y="169923"/>
                    </a:lnTo>
                    <a:cubicBezTo>
                      <a:pt x="543116" y="59278"/>
                      <a:pt x="1231841" y="-26781"/>
                      <a:pt x="2002421" y="7710"/>
                    </a:cubicBezTo>
                    <a:close/>
                  </a:path>
                </a:pathLst>
              </a:custGeom>
              <a:solidFill>
                <a:srgbClr val="A7D05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46" name="Группа 45"/>
              <p:cNvGrpSpPr/>
              <p:nvPr/>
            </p:nvGrpSpPr>
            <p:grpSpPr>
              <a:xfrm>
                <a:off x="-8976" y="5750183"/>
                <a:ext cx="8991821" cy="1095217"/>
                <a:chOff x="-8976" y="5750183"/>
                <a:chExt cx="8991821" cy="1095217"/>
              </a:xfrm>
            </p:grpSpPr>
            <p:sp>
              <p:nvSpPr>
                <p:cNvPr id="47" name="Freeform 8"/>
                <p:cNvSpPr>
                  <a:spLocks/>
                </p:cNvSpPr>
                <p:nvPr/>
              </p:nvSpPr>
              <p:spPr bwMode="auto">
                <a:xfrm rot="21401812">
                  <a:off x="8766" y="5750183"/>
                  <a:ext cx="8974079" cy="9975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74079" h="997596">
                      <a:moveTo>
                        <a:pt x="8974079" y="256658"/>
                      </a:moveTo>
                      <a:lnTo>
                        <a:pt x="8969227" y="340728"/>
                      </a:lnTo>
                      <a:cubicBezTo>
                        <a:pt x="8564536" y="640458"/>
                        <a:pt x="7878802" y="997596"/>
                        <a:pt x="6912361" y="997596"/>
                      </a:cubicBezTo>
                      <a:cubicBezTo>
                        <a:pt x="5249207" y="997596"/>
                        <a:pt x="3171705" y="95150"/>
                        <a:pt x="1612138" y="95151"/>
                      </a:cubicBezTo>
                      <a:cubicBezTo>
                        <a:pt x="878567" y="95151"/>
                        <a:pt x="351898" y="189883"/>
                        <a:pt x="0" y="290901"/>
                      </a:cubicBezTo>
                      <a:lnTo>
                        <a:pt x="5097" y="206451"/>
                      </a:lnTo>
                      <a:cubicBezTo>
                        <a:pt x="356949" y="99692"/>
                        <a:pt x="882082" y="-1"/>
                        <a:pt x="1612138" y="0"/>
                      </a:cubicBezTo>
                      <a:cubicBezTo>
                        <a:pt x="3168828" y="0"/>
                        <a:pt x="5249207" y="961914"/>
                        <a:pt x="6912361" y="961913"/>
                      </a:cubicBezTo>
                      <a:cubicBezTo>
                        <a:pt x="7883088" y="961913"/>
                        <a:pt x="8570523" y="577496"/>
                        <a:pt x="8974079" y="256658"/>
                      </a:cubicBezTo>
                      <a:close/>
                    </a:path>
                  </a:pathLst>
                </a:custGeom>
                <a:solidFill>
                  <a:srgbClr val="CBDB2A"/>
                </a:solidFill>
                <a:ln w="12700">
                  <a:solidFill>
                    <a:srgbClr val="CBDB2A"/>
                  </a:solidFill>
                  <a:round/>
                  <a:headEnd/>
                  <a:tailEnd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ru-RU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48" name="Freeform 9"/>
                <p:cNvSpPr>
                  <a:spLocks/>
                </p:cNvSpPr>
                <p:nvPr/>
              </p:nvSpPr>
              <p:spPr bwMode="auto">
                <a:xfrm rot="21401812">
                  <a:off x="-8976" y="5845921"/>
                  <a:ext cx="8991280" cy="9561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76656" h="956109">
                      <a:moveTo>
                        <a:pt x="8976656" y="245543"/>
                      </a:moveTo>
                      <a:lnTo>
                        <a:pt x="8968839" y="380995"/>
                      </a:lnTo>
                      <a:cubicBezTo>
                        <a:pt x="8560462" y="647681"/>
                        <a:pt x="7881915" y="956109"/>
                        <a:pt x="6935009" y="956109"/>
                      </a:cubicBezTo>
                      <a:cubicBezTo>
                        <a:pt x="5268979" y="956109"/>
                        <a:pt x="3185721" y="144234"/>
                        <a:pt x="1623278" y="144234"/>
                      </a:cubicBezTo>
                      <a:cubicBezTo>
                        <a:pt x="882318" y="144234"/>
                        <a:pt x="352320" y="230846"/>
                        <a:pt x="0" y="322515"/>
                      </a:cubicBezTo>
                      <a:lnTo>
                        <a:pt x="7638" y="195957"/>
                      </a:lnTo>
                      <a:cubicBezTo>
                        <a:pt x="359537" y="94859"/>
                        <a:pt x="886396" y="0"/>
                        <a:pt x="1620399" y="0"/>
                      </a:cubicBezTo>
                      <a:cubicBezTo>
                        <a:pt x="3177089" y="0"/>
                        <a:pt x="5257469" y="902579"/>
                        <a:pt x="6920623" y="902579"/>
                      </a:cubicBezTo>
                      <a:cubicBezTo>
                        <a:pt x="7886613" y="902579"/>
                        <a:pt x="8572070" y="545423"/>
                        <a:pt x="8976656" y="245543"/>
                      </a:cubicBezTo>
                      <a:close/>
                    </a:path>
                  </a:pathLst>
                </a:custGeom>
                <a:solidFill>
                  <a:srgbClr val="6D9D3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ru-RU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49" name="Freeform 10"/>
                <p:cNvSpPr>
                  <a:spLocks/>
                </p:cNvSpPr>
                <p:nvPr/>
              </p:nvSpPr>
              <p:spPr bwMode="auto">
                <a:xfrm rot="21401812">
                  <a:off x="5052" y="5990568"/>
                  <a:ext cx="8964051" cy="8548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75335" h="854832">
                      <a:moveTo>
                        <a:pt x="8975335" y="228107"/>
                      </a:moveTo>
                      <a:lnTo>
                        <a:pt x="8968669" y="343617"/>
                      </a:lnTo>
                      <a:cubicBezTo>
                        <a:pt x="8565323" y="579247"/>
                        <a:pt x="7907768" y="846431"/>
                        <a:pt x="6996356" y="854832"/>
                      </a:cubicBezTo>
                      <a:lnTo>
                        <a:pt x="6771421" y="842418"/>
                      </a:lnTo>
                      <a:lnTo>
                        <a:pt x="6160628" y="808709"/>
                      </a:lnTo>
                      <a:cubicBezTo>
                        <a:pt x="4658324" y="648621"/>
                        <a:pt x="2957691" y="118920"/>
                        <a:pt x="1633308" y="118921"/>
                      </a:cubicBezTo>
                      <a:cubicBezTo>
                        <a:pt x="885697" y="118921"/>
                        <a:pt x="352711" y="198599"/>
                        <a:pt x="0" y="282365"/>
                      </a:cubicBezTo>
                      <a:lnTo>
                        <a:pt x="6280" y="178326"/>
                      </a:lnTo>
                      <a:cubicBezTo>
                        <a:pt x="358237" y="86650"/>
                        <a:pt x="887657" y="1"/>
                        <a:pt x="1627553" y="0"/>
                      </a:cubicBezTo>
                      <a:cubicBezTo>
                        <a:pt x="3187184" y="1"/>
                        <a:pt x="5267650" y="811631"/>
                        <a:pt x="6930874" y="811631"/>
                      </a:cubicBezTo>
                      <a:cubicBezTo>
                        <a:pt x="7887631" y="811631"/>
                        <a:pt x="8569204" y="496328"/>
                        <a:pt x="8975335" y="228107"/>
                      </a:cubicBezTo>
                      <a:close/>
                    </a:path>
                  </a:pathLst>
                </a:custGeom>
                <a:solidFill>
                  <a:srgbClr val="8DC63F"/>
                </a:solidFill>
                <a:ln w="19050">
                  <a:solidFill>
                    <a:srgbClr val="8DC63F"/>
                  </a:solidFill>
                  <a:round/>
                  <a:headEnd/>
                  <a:tailEnd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ru-RU">
                    <a:solidFill>
                      <a:srgbClr val="000000"/>
                    </a:solidFill>
                  </a:endParaRPr>
                </a:p>
              </p:txBody>
            </p:sp>
          </p:grpSp>
        </p:grpSp>
      </p:grpSp>
      <p:pic>
        <p:nvPicPr>
          <p:cNvPr id="50" name="Picture 2"/>
          <p:cNvPicPr>
            <a:picLocks noChangeAspect="1" noChangeArrowheads="1"/>
          </p:cNvPicPr>
          <p:nvPr userDrawn="1"/>
        </p:nvPicPr>
        <p:blipFill rotWithShape="1">
          <a:blip r:embed="rId5" cstate="print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28" b="4627"/>
          <a:stretch/>
        </p:blipFill>
        <p:spPr bwMode="auto">
          <a:xfrm>
            <a:off x="4254684" y="3190875"/>
            <a:ext cx="4706754" cy="30454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315" name="Rectangle 1027"/>
          <p:cNvSpPr>
            <a:spLocks noGrp="1" noChangeArrowheads="1"/>
          </p:cNvSpPr>
          <p:nvPr>
            <p:ph type="subTitle" idx="1"/>
          </p:nvPr>
        </p:nvSpPr>
        <p:spPr>
          <a:xfrm>
            <a:off x="1441304" y="3624718"/>
            <a:ext cx="5791571" cy="246221"/>
          </a:xfrm>
        </p:spPr>
        <p:txBody>
          <a:bodyPr wrap="square">
            <a:spAutoFit/>
          </a:bodyPr>
          <a:lstStyle>
            <a:lvl1pPr>
              <a:defRPr sz="1600" b="1">
                <a:solidFill>
                  <a:srgbClr val="049536"/>
                </a:solidFill>
              </a:defRPr>
            </a:lvl1pPr>
          </a:lstStyle>
          <a:p>
            <a:pPr lvl="0"/>
            <a:r>
              <a:rPr lang="en-US" noProof="0" dirty="0" smtClean="0"/>
              <a:t>Click to edit Master subtitle style</a:t>
            </a:r>
            <a:endParaRPr lang="ru-RU" noProof="0" dirty="0" smtClean="0"/>
          </a:p>
        </p:txBody>
      </p:sp>
    </p:spTree>
    <p:extLst>
      <p:ext uri="{BB962C8B-B14F-4D97-AF65-F5344CB8AC3E}">
        <p14:creationId xmlns:p14="http://schemas.microsoft.com/office/powerpoint/2010/main" val="28924589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027"/>
          <p:cNvSpPr>
            <a:spLocks noGrp="1" noChangeArrowheads="1"/>
          </p:cNvSpPr>
          <p:nvPr>
            <p:ph type="subTitle" idx="1"/>
          </p:nvPr>
        </p:nvSpPr>
        <p:spPr>
          <a:xfrm>
            <a:off x="3442808" y="3697331"/>
            <a:ext cx="4935537" cy="215444"/>
          </a:xfrm>
        </p:spPr>
        <p:txBody>
          <a:bodyPr>
            <a:spAutoFit/>
          </a:bodyPr>
          <a:lstStyle>
            <a:lvl1pPr>
              <a:defRPr sz="1400" b="1">
                <a:solidFill>
                  <a:srgbClr val="049536"/>
                </a:solidFill>
              </a:defRPr>
            </a:lvl1pPr>
          </a:lstStyle>
          <a:p>
            <a:pPr lvl="0"/>
            <a:r>
              <a:rPr lang="en-US" noProof="0" smtClean="0"/>
              <a:t>Click to edit Master subtitle style</a:t>
            </a:r>
            <a:endParaRPr lang="ru-RU" noProof="0" smtClean="0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10"/>
          </p:nvPr>
        </p:nvSpPr>
        <p:spPr>
          <a:xfrm>
            <a:off x="3442796" y="2147620"/>
            <a:ext cx="5187950" cy="497721"/>
          </a:xfrm>
        </p:spPr>
        <p:txBody>
          <a:bodyPr/>
          <a:lstStyle>
            <a:lvl1pPr>
              <a:defRPr sz="3200" b="1">
                <a:solidFill>
                  <a:srgbClr val="049536"/>
                </a:solidFill>
              </a:defRPr>
            </a:lvl1pPr>
          </a:lstStyle>
          <a:p>
            <a:pPr lvl="0"/>
            <a:r>
              <a:rPr lang="ru-RU" dirty="0" smtClean="0"/>
              <a:t>Образец текста</a:t>
            </a:r>
          </a:p>
        </p:txBody>
      </p:sp>
      <p:pic>
        <p:nvPicPr>
          <p:cNvPr id="6" name="Picture 2" descr="C:\Users\LUKANI~1\AppData\Local\Temp\Rar$DI05.591\Деревце-с-облачками_done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" y="1602435"/>
            <a:ext cx="3452683" cy="3421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79438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anchor="ctr"/>
          <a:lstStyle>
            <a:lvl1pPr>
              <a:defRPr baseline="0">
                <a:latin typeface="Arial" pitchFamily="34" charset="0"/>
              </a:defRPr>
            </a:lvl1pPr>
          </a:lstStyle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aseline="0">
                <a:latin typeface="Arial" pitchFamily="34" charset="0"/>
              </a:defRPr>
            </a:lvl1pPr>
            <a:lvl2pPr>
              <a:defRPr baseline="0">
                <a:latin typeface="Arial" pitchFamily="34" charset="0"/>
              </a:defRPr>
            </a:lvl2pPr>
            <a:lvl3pPr>
              <a:defRPr baseline="0">
                <a:latin typeface="Arial" pitchFamily="34" charset="0"/>
              </a:defRPr>
            </a:lvl3pPr>
            <a:lvl4pPr>
              <a:defRPr baseline="0">
                <a:latin typeface="Arial" pitchFamily="34" charset="0"/>
              </a:defRPr>
            </a:lvl4pPr>
            <a:lvl5pPr>
              <a:defRPr baseline="0">
                <a:latin typeface="Arial" pitchFamily="34" charset="0"/>
              </a:defRPr>
            </a:lvl5pPr>
          </a:lstStyle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36131926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027"/>
          <p:cNvSpPr>
            <a:spLocks noGrp="1" noChangeArrowheads="1"/>
          </p:cNvSpPr>
          <p:nvPr>
            <p:ph type="subTitle" idx="1"/>
          </p:nvPr>
        </p:nvSpPr>
        <p:spPr>
          <a:xfrm>
            <a:off x="3442808" y="3697331"/>
            <a:ext cx="4935537" cy="215444"/>
          </a:xfrm>
        </p:spPr>
        <p:txBody>
          <a:bodyPr>
            <a:spAutoFit/>
          </a:bodyPr>
          <a:lstStyle>
            <a:lvl1pPr>
              <a:defRPr sz="1400" b="1">
                <a:solidFill>
                  <a:srgbClr val="049536"/>
                </a:solidFill>
              </a:defRPr>
            </a:lvl1pPr>
          </a:lstStyle>
          <a:p>
            <a:pPr lvl="0"/>
            <a:r>
              <a:rPr lang="en-US" noProof="0" smtClean="0"/>
              <a:t>Click to edit Master subtitle style</a:t>
            </a:r>
            <a:endParaRPr lang="ru-RU" noProof="0" smtClean="0"/>
          </a:p>
        </p:txBody>
      </p:sp>
      <p:sp>
        <p:nvSpPr>
          <p:cNvPr id="6" name="Текст 6"/>
          <p:cNvSpPr>
            <a:spLocks noGrp="1"/>
          </p:cNvSpPr>
          <p:nvPr>
            <p:ph type="body" sz="quarter" idx="10"/>
          </p:nvPr>
        </p:nvSpPr>
        <p:spPr>
          <a:xfrm>
            <a:off x="3442796" y="2147620"/>
            <a:ext cx="5187950" cy="497721"/>
          </a:xfrm>
        </p:spPr>
        <p:txBody>
          <a:bodyPr/>
          <a:lstStyle>
            <a:lvl1pPr>
              <a:defRPr sz="3200" b="1">
                <a:solidFill>
                  <a:srgbClr val="049536"/>
                </a:solidFill>
              </a:defRPr>
            </a:lvl1pPr>
          </a:lstStyle>
          <a:p>
            <a:pPr lvl="0"/>
            <a:r>
              <a:rPr lang="ru-RU" dirty="0" smtClean="0"/>
              <a:t>Образец текста</a:t>
            </a:r>
          </a:p>
        </p:txBody>
      </p:sp>
      <p:grpSp>
        <p:nvGrpSpPr>
          <p:cNvPr id="2" name="Группа 1"/>
          <p:cNvGrpSpPr/>
          <p:nvPr userDrawn="1"/>
        </p:nvGrpSpPr>
        <p:grpSpPr>
          <a:xfrm>
            <a:off x="-233519" y="1428309"/>
            <a:ext cx="3599391" cy="4299251"/>
            <a:chOff x="-273711" y="1428309"/>
            <a:chExt cx="3682622" cy="4398665"/>
          </a:xfrm>
        </p:grpSpPr>
        <p:pic>
          <p:nvPicPr>
            <p:cNvPr id="8" name="Picture 2" descr="C:\Users\Lukanina-AN\AppData\Local\Microsoft\Windows\Temporary Internet Files\Low\Content.IE5\U9HPN9CK\WEareTEAM[1]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4435296">
              <a:off x="1464937" y="1092742"/>
              <a:ext cx="1608407" cy="22795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2" descr="C:\Users\LUKANI~1\AppData\Local\Temp\Rar$DI00.669\ImLeader_done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7674329">
              <a:off x="82787" y="1695408"/>
              <a:ext cx="1266509" cy="19795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3" descr="C:\Users\LUKANI~1\AppData\Local\Temp\Rar$DI03.218\все-для-клиента_done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353251">
              <a:off x="472355" y="2831967"/>
              <a:ext cx="2499145" cy="2995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1152116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027"/>
          <p:cNvSpPr>
            <a:spLocks noGrp="1" noChangeArrowheads="1"/>
          </p:cNvSpPr>
          <p:nvPr>
            <p:ph type="subTitle" idx="1"/>
          </p:nvPr>
        </p:nvSpPr>
        <p:spPr>
          <a:xfrm>
            <a:off x="3442808" y="3697331"/>
            <a:ext cx="4935537" cy="215444"/>
          </a:xfrm>
        </p:spPr>
        <p:txBody>
          <a:bodyPr>
            <a:spAutoFit/>
          </a:bodyPr>
          <a:lstStyle>
            <a:lvl1pPr>
              <a:defRPr sz="1400" b="1">
                <a:solidFill>
                  <a:srgbClr val="049536"/>
                </a:solidFill>
              </a:defRPr>
            </a:lvl1pPr>
          </a:lstStyle>
          <a:p>
            <a:pPr lvl="0"/>
            <a:r>
              <a:rPr lang="en-US" noProof="0" smtClean="0"/>
              <a:t>Click to edit Master subtitle style</a:t>
            </a:r>
            <a:endParaRPr lang="ru-RU" noProof="0" smtClean="0"/>
          </a:p>
        </p:txBody>
      </p:sp>
      <p:sp>
        <p:nvSpPr>
          <p:cNvPr id="6" name="Текст 6"/>
          <p:cNvSpPr>
            <a:spLocks noGrp="1"/>
          </p:cNvSpPr>
          <p:nvPr>
            <p:ph type="body" sz="quarter" idx="10"/>
          </p:nvPr>
        </p:nvSpPr>
        <p:spPr>
          <a:xfrm>
            <a:off x="3442796" y="2147620"/>
            <a:ext cx="5187950" cy="497721"/>
          </a:xfrm>
        </p:spPr>
        <p:txBody>
          <a:bodyPr/>
          <a:lstStyle>
            <a:lvl1pPr>
              <a:defRPr sz="3200" b="1">
                <a:solidFill>
                  <a:srgbClr val="049536"/>
                </a:solidFill>
              </a:defRPr>
            </a:lvl1pPr>
          </a:lstStyle>
          <a:p>
            <a:pPr lvl="0"/>
            <a:r>
              <a:rPr lang="ru-RU" dirty="0" smtClean="0"/>
              <a:t>Образец текста</a:t>
            </a:r>
          </a:p>
        </p:txBody>
      </p:sp>
      <p:pic>
        <p:nvPicPr>
          <p:cNvPr id="7" name="Picture 2" descr="C:\Users\LUKANI~1\AppData\Local\Temp\Rar$DI00.709\воздушный-шар_don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938" y="1633774"/>
            <a:ext cx="3173340" cy="3680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24055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027"/>
          <p:cNvSpPr>
            <a:spLocks noGrp="1" noChangeArrowheads="1"/>
          </p:cNvSpPr>
          <p:nvPr>
            <p:ph type="subTitle" idx="1"/>
          </p:nvPr>
        </p:nvSpPr>
        <p:spPr>
          <a:xfrm>
            <a:off x="3442808" y="3697331"/>
            <a:ext cx="4935537" cy="215444"/>
          </a:xfrm>
        </p:spPr>
        <p:txBody>
          <a:bodyPr>
            <a:spAutoFit/>
          </a:bodyPr>
          <a:lstStyle>
            <a:lvl1pPr>
              <a:defRPr sz="1400" b="1">
                <a:solidFill>
                  <a:srgbClr val="049536"/>
                </a:solidFill>
              </a:defRPr>
            </a:lvl1pPr>
          </a:lstStyle>
          <a:p>
            <a:pPr lvl="0"/>
            <a:r>
              <a:rPr lang="en-US" noProof="0" smtClean="0"/>
              <a:t>Click to edit Master subtitle style</a:t>
            </a:r>
            <a:endParaRPr lang="ru-RU" noProof="0" smtClean="0"/>
          </a:p>
        </p:txBody>
      </p:sp>
      <p:sp>
        <p:nvSpPr>
          <p:cNvPr id="5" name="Текст 6"/>
          <p:cNvSpPr>
            <a:spLocks noGrp="1"/>
          </p:cNvSpPr>
          <p:nvPr>
            <p:ph type="body" sz="quarter" idx="10"/>
          </p:nvPr>
        </p:nvSpPr>
        <p:spPr>
          <a:xfrm>
            <a:off x="3442796" y="2147620"/>
            <a:ext cx="5187950" cy="497721"/>
          </a:xfrm>
        </p:spPr>
        <p:txBody>
          <a:bodyPr/>
          <a:lstStyle>
            <a:lvl1pPr>
              <a:defRPr sz="3200" b="1">
                <a:solidFill>
                  <a:srgbClr val="049536"/>
                </a:solidFill>
              </a:defRPr>
            </a:lvl1pPr>
          </a:lstStyle>
          <a:p>
            <a:pPr lvl="0"/>
            <a:r>
              <a:rPr lang="ru-RU" dirty="0" smtClean="0"/>
              <a:t>Образец текста</a:t>
            </a:r>
          </a:p>
        </p:txBody>
      </p:sp>
      <p:pic>
        <p:nvPicPr>
          <p:cNvPr id="6" name="Picture 2" descr="C:\Users\LUKANI~1\AppData\Local\Temp\Rar$DI07.270\деревце-с-солнышком_don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81137" y="1416818"/>
            <a:ext cx="4064316" cy="4297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62773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027"/>
          <p:cNvSpPr>
            <a:spLocks noGrp="1" noChangeArrowheads="1"/>
          </p:cNvSpPr>
          <p:nvPr>
            <p:ph type="subTitle" idx="1"/>
          </p:nvPr>
        </p:nvSpPr>
        <p:spPr>
          <a:xfrm>
            <a:off x="3442808" y="3697331"/>
            <a:ext cx="4935537" cy="215444"/>
          </a:xfrm>
        </p:spPr>
        <p:txBody>
          <a:bodyPr>
            <a:spAutoFit/>
          </a:bodyPr>
          <a:lstStyle>
            <a:lvl1pPr>
              <a:defRPr sz="1400" b="1">
                <a:solidFill>
                  <a:srgbClr val="049536"/>
                </a:solidFill>
              </a:defRPr>
            </a:lvl1pPr>
          </a:lstStyle>
          <a:p>
            <a:pPr lvl="0"/>
            <a:r>
              <a:rPr lang="en-US" noProof="0" smtClean="0"/>
              <a:t>Click to edit Master subtitle style</a:t>
            </a:r>
            <a:endParaRPr lang="ru-RU" noProof="0" smtClean="0"/>
          </a:p>
        </p:txBody>
      </p:sp>
      <p:sp>
        <p:nvSpPr>
          <p:cNvPr id="6" name="Текст 6"/>
          <p:cNvSpPr>
            <a:spLocks noGrp="1"/>
          </p:cNvSpPr>
          <p:nvPr>
            <p:ph type="body" sz="quarter" idx="10"/>
          </p:nvPr>
        </p:nvSpPr>
        <p:spPr>
          <a:xfrm>
            <a:off x="3442796" y="2147620"/>
            <a:ext cx="5187950" cy="497721"/>
          </a:xfrm>
        </p:spPr>
        <p:txBody>
          <a:bodyPr/>
          <a:lstStyle>
            <a:lvl1pPr>
              <a:defRPr sz="3200" b="1">
                <a:solidFill>
                  <a:srgbClr val="049536"/>
                </a:solidFill>
              </a:defRPr>
            </a:lvl1pPr>
          </a:lstStyle>
          <a:p>
            <a:pPr lvl="0"/>
            <a:r>
              <a:rPr lang="ru-RU" dirty="0" smtClean="0"/>
              <a:t>Образец текста</a:t>
            </a:r>
          </a:p>
        </p:txBody>
      </p:sp>
      <p:pic>
        <p:nvPicPr>
          <p:cNvPr id="7" name="Picture 2" descr="C:\Users\LUKANI~1\AppData\Local\Temp\Rar$DI09.235\земной-шар_don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109" y="2023680"/>
            <a:ext cx="3261519" cy="2990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57308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er in the cor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4" y="6147032"/>
            <a:ext cx="582804" cy="571240"/>
          </a:xfrm>
          <a:prstGeom prst="rect">
            <a:avLst/>
          </a:prstGeom>
        </p:spPr>
      </p:pic>
      <p:sp>
        <p:nvSpPr>
          <p:cNvPr id="4" name="Текст 7"/>
          <p:cNvSpPr>
            <a:spLocks noGrp="1"/>
          </p:cNvSpPr>
          <p:nvPr>
            <p:ph type="body" sz="quarter" idx="10"/>
          </p:nvPr>
        </p:nvSpPr>
        <p:spPr>
          <a:xfrm>
            <a:off x="1501775" y="1684338"/>
            <a:ext cx="6205538" cy="1231106"/>
          </a:xfrm>
        </p:spPr>
        <p:txBody>
          <a:bodyPr>
            <a:sp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20" name="source"/>
          <p:cNvSpPr>
            <a:spLocks noGrp="1"/>
          </p:cNvSpPr>
          <p:nvPr>
            <p:ph type="body" sz="quarter" idx="11" hasCustomPrompt="1"/>
          </p:nvPr>
        </p:nvSpPr>
        <p:spPr>
          <a:xfrm>
            <a:off x="627644" y="6482891"/>
            <a:ext cx="7768715" cy="153888"/>
          </a:xfrm>
        </p:spPr>
        <p:txBody>
          <a:bodyPr/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ru-RU" dirty="0" smtClean="0"/>
              <a:t>ИСТОЧНИК: источник</a:t>
            </a:r>
          </a:p>
        </p:txBody>
      </p:sp>
      <p:sp>
        <p:nvSpPr>
          <p:cNvPr id="21" name="footnote"/>
          <p:cNvSpPr>
            <a:spLocks noGrp="1"/>
          </p:cNvSpPr>
          <p:nvPr>
            <p:ph type="body" sz="quarter" idx="12" hasCustomPrompt="1"/>
          </p:nvPr>
        </p:nvSpPr>
        <p:spPr>
          <a:xfrm>
            <a:off x="627644" y="6249216"/>
            <a:ext cx="7768715" cy="153888"/>
          </a:xfrm>
        </p:spPr>
        <p:txBody>
          <a:bodyPr anchor="b" anchorCtr="0"/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ru-RU" dirty="0" smtClean="0"/>
              <a:t>1 Сноска</a:t>
            </a:r>
          </a:p>
        </p:txBody>
      </p:sp>
      <p:sp>
        <p:nvSpPr>
          <p:cNvPr id="9" name="Title Placeholder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 bwMode="auto">
          <a:xfrm>
            <a:off x="119135" y="481398"/>
            <a:ext cx="6778625" cy="292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rgbClr val="049536"/>
                </a:solidFill>
              </a:defRPr>
            </a:lvl1pPr>
          </a:lstStyle>
          <a:p>
            <a:pPr lvl="0"/>
            <a:r>
              <a:rPr lang="en-US" dirty="0" smtClean="0"/>
              <a:t>Click to edit Master title style</a:t>
            </a:r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9125302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n in the cor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9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82" y="6149470"/>
            <a:ext cx="625566" cy="562837"/>
          </a:xfrm>
          <a:prstGeom prst="rect">
            <a:avLst/>
          </a:prstGeom>
        </p:spPr>
      </p:pic>
      <p:sp>
        <p:nvSpPr>
          <p:cNvPr id="4" name="Текст 7"/>
          <p:cNvSpPr>
            <a:spLocks noGrp="1"/>
          </p:cNvSpPr>
          <p:nvPr>
            <p:ph type="body" sz="quarter" idx="10"/>
          </p:nvPr>
        </p:nvSpPr>
        <p:spPr>
          <a:xfrm>
            <a:off x="1501775" y="1684338"/>
            <a:ext cx="6205538" cy="1231106"/>
          </a:xfrm>
        </p:spPr>
        <p:txBody>
          <a:bodyPr>
            <a:sp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10" name="footnote"/>
          <p:cNvSpPr>
            <a:spLocks noGrp="1"/>
          </p:cNvSpPr>
          <p:nvPr>
            <p:ph type="body" sz="quarter" idx="13" hasCustomPrompt="1"/>
          </p:nvPr>
        </p:nvSpPr>
        <p:spPr>
          <a:xfrm>
            <a:off x="627644" y="6249216"/>
            <a:ext cx="7768715" cy="153888"/>
          </a:xfrm>
        </p:spPr>
        <p:txBody>
          <a:bodyPr anchor="b" anchorCtr="0"/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ru-RU" dirty="0" smtClean="0"/>
              <a:t>1 Сноска</a:t>
            </a:r>
          </a:p>
        </p:txBody>
      </p:sp>
      <p:sp>
        <p:nvSpPr>
          <p:cNvPr id="11" name="source"/>
          <p:cNvSpPr>
            <a:spLocks noGrp="1"/>
          </p:cNvSpPr>
          <p:nvPr>
            <p:ph type="body" sz="quarter" idx="14" hasCustomPrompt="1"/>
          </p:nvPr>
        </p:nvSpPr>
        <p:spPr>
          <a:xfrm>
            <a:off x="627644" y="6482891"/>
            <a:ext cx="7768715" cy="153888"/>
          </a:xfrm>
        </p:spPr>
        <p:txBody>
          <a:bodyPr/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ru-RU" dirty="0" smtClean="0"/>
              <a:t>ИСТОЧНИК: источник</a:t>
            </a:r>
          </a:p>
        </p:txBody>
      </p:sp>
      <p:sp>
        <p:nvSpPr>
          <p:cNvPr id="7" name="Title Placeholder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 bwMode="auto">
          <a:xfrm>
            <a:off x="119135" y="481398"/>
            <a:ext cx="6778625" cy="292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dirty="0" smtClean="0"/>
              <a:t>Click to edit Master title style</a:t>
            </a:r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28470615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aves in the cor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-2" y="6234010"/>
            <a:ext cx="442916" cy="492707"/>
          </a:xfrm>
          <a:prstGeom prst="rect">
            <a:avLst/>
          </a:prstGeom>
        </p:spPr>
      </p:pic>
      <p:sp>
        <p:nvSpPr>
          <p:cNvPr id="4" name="Текст 7"/>
          <p:cNvSpPr>
            <a:spLocks noGrp="1"/>
          </p:cNvSpPr>
          <p:nvPr>
            <p:ph type="body" sz="quarter" idx="10"/>
          </p:nvPr>
        </p:nvSpPr>
        <p:spPr>
          <a:xfrm>
            <a:off x="1501775" y="1684338"/>
            <a:ext cx="6205538" cy="1231106"/>
          </a:xfrm>
        </p:spPr>
        <p:txBody>
          <a:bodyPr>
            <a:sp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footnote"/>
          <p:cNvSpPr>
            <a:spLocks noGrp="1"/>
          </p:cNvSpPr>
          <p:nvPr>
            <p:ph type="body" sz="quarter" idx="13" hasCustomPrompt="1"/>
          </p:nvPr>
        </p:nvSpPr>
        <p:spPr>
          <a:xfrm>
            <a:off x="627644" y="6249216"/>
            <a:ext cx="7768715" cy="153888"/>
          </a:xfrm>
        </p:spPr>
        <p:txBody>
          <a:bodyPr anchor="b" anchorCtr="0"/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ru-RU" dirty="0" smtClean="0"/>
              <a:t>1 Сноска</a:t>
            </a:r>
          </a:p>
        </p:txBody>
      </p:sp>
      <p:sp>
        <p:nvSpPr>
          <p:cNvPr id="6" name="source"/>
          <p:cNvSpPr>
            <a:spLocks noGrp="1"/>
          </p:cNvSpPr>
          <p:nvPr>
            <p:ph type="body" sz="quarter" idx="14" hasCustomPrompt="1"/>
          </p:nvPr>
        </p:nvSpPr>
        <p:spPr>
          <a:xfrm>
            <a:off x="627644" y="6482891"/>
            <a:ext cx="7768715" cy="153888"/>
          </a:xfrm>
        </p:spPr>
        <p:txBody>
          <a:bodyPr/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ru-RU" dirty="0" smtClean="0"/>
              <a:t>ИСТОЧНИК: источник</a:t>
            </a:r>
          </a:p>
        </p:txBody>
      </p:sp>
      <p:sp>
        <p:nvSpPr>
          <p:cNvPr id="7" name="Title Placeholder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 bwMode="auto">
          <a:xfrm>
            <a:off x="119135" y="481398"/>
            <a:ext cx="6778625" cy="292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dirty="0" smtClean="0"/>
              <a:t>Click to edit Master title style</a:t>
            </a:r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18284708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Текст 7"/>
          <p:cNvSpPr>
            <a:spLocks noGrp="1"/>
          </p:cNvSpPr>
          <p:nvPr>
            <p:ph type="body" sz="quarter" idx="10"/>
          </p:nvPr>
        </p:nvSpPr>
        <p:spPr>
          <a:xfrm>
            <a:off x="1501775" y="1684338"/>
            <a:ext cx="6205538" cy="1231106"/>
          </a:xfrm>
        </p:spPr>
        <p:txBody>
          <a:bodyPr>
            <a:sp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12" name="Текст 11"/>
          <p:cNvSpPr>
            <a:spLocks noGrp="1"/>
          </p:cNvSpPr>
          <p:nvPr>
            <p:ph type="body" sz="quarter" idx="11" hasCustomPrompt="1"/>
          </p:nvPr>
        </p:nvSpPr>
        <p:spPr>
          <a:xfrm>
            <a:off x="119063" y="6482891"/>
            <a:ext cx="8277225" cy="153888"/>
          </a:xfrm>
        </p:spPr>
        <p:txBody>
          <a:bodyPr/>
          <a:lstStyle>
            <a:lvl1pPr>
              <a:defRPr sz="1000"/>
            </a:lvl1pPr>
          </a:lstStyle>
          <a:p>
            <a:pPr lvl="0"/>
            <a:r>
              <a:rPr lang="ru-RU" dirty="0" smtClean="0"/>
              <a:t>ИСТОЧНИК: источник</a:t>
            </a:r>
          </a:p>
        </p:txBody>
      </p:sp>
      <p:sp>
        <p:nvSpPr>
          <p:cNvPr id="13" name="Текст 11"/>
          <p:cNvSpPr>
            <a:spLocks noGrp="1"/>
          </p:cNvSpPr>
          <p:nvPr>
            <p:ph type="body" sz="quarter" idx="12" hasCustomPrompt="1"/>
          </p:nvPr>
        </p:nvSpPr>
        <p:spPr>
          <a:xfrm>
            <a:off x="119063" y="6249216"/>
            <a:ext cx="8277225" cy="153888"/>
          </a:xfrm>
        </p:spPr>
        <p:txBody>
          <a:bodyPr/>
          <a:lstStyle>
            <a:lvl1pPr>
              <a:defRPr sz="1000"/>
            </a:lvl1pPr>
          </a:lstStyle>
          <a:p>
            <a:pPr lvl="0"/>
            <a:r>
              <a:rPr lang="ru-RU" dirty="0" smtClean="0"/>
              <a:t>1 Сноска</a:t>
            </a:r>
          </a:p>
        </p:txBody>
      </p:sp>
      <p:sp>
        <p:nvSpPr>
          <p:cNvPr id="10" name="Title Placeholder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 bwMode="auto">
          <a:xfrm>
            <a:off x="119135" y="481398"/>
            <a:ext cx="6778625" cy="292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rgbClr val="049536"/>
                </a:solidFill>
              </a:defRPr>
            </a:lvl1pPr>
          </a:lstStyle>
          <a:p>
            <a:pPr lvl="0"/>
            <a:r>
              <a:rPr lang="en-US" dirty="0" smtClean="0"/>
              <a:t>Click to edit Master title style</a:t>
            </a:r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6511657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cK 2. Slide Title"/>
          <p:cNvSpPr>
            <a:spLocks noGrp="1"/>
          </p:cNvSpPr>
          <p:nvPr>
            <p:ph type="title"/>
          </p:nvPr>
        </p:nvSpPr>
        <p:spPr>
          <a:xfrm>
            <a:off x="451822" y="230214"/>
            <a:ext cx="6388777" cy="292388"/>
          </a:xfrm>
        </p:spPr>
        <p:txBody>
          <a:bodyPr anchor="ctr" anchorCtr="0"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8577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Working Draft Text" hidden="1"/>
          <p:cNvSpPr txBox="1">
            <a:spLocks noChangeArrowheads="1"/>
          </p:cNvSpPr>
          <p:nvPr/>
        </p:nvSpPr>
        <p:spPr bwMode="auto">
          <a:xfrm>
            <a:off x="2640013" y="342900"/>
            <a:ext cx="993862" cy="1384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ru-RU" sz="900" b="1" dirty="0" smtClean="0">
                <a:solidFill>
                  <a:srgbClr val="000000"/>
                </a:solidFill>
              </a:rPr>
              <a:t>WORKING DRAFT</a:t>
            </a:r>
          </a:p>
        </p:txBody>
      </p:sp>
      <p:sp>
        <p:nvSpPr>
          <p:cNvPr id="5" name="doc id"/>
          <p:cNvSpPr txBox="1">
            <a:spLocks noChangeArrowheads="1"/>
          </p:cNvSpPr>
          <p:nvPr/>
        </p:nvSpPr>
        <p:spPr bwMode="auto">
          <a:xfrm>
            <a:off x="8442325" y="36513"/>
            <a:ext cx="295275" cy="122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/>
            </a:pPr>
            <a:endParaRPr lang="ru-RU" sz="800" dirty="0" smtClean="0">
              <a:solidFill>
                <a:srgbClr val="000000"/>
              </a:solidFill>
            </a:endParaRPr>
          </a:p>
        </p:txBody>
      </p:sp>
      <p:sp>
        <p:nvSpPr>
          <p:cNvPr id="6" name="Working Draft" hidden="1"/>
          <p:cNvSpPr txBox="1">
            <a:spLocks noChangeArrowheads="1"/>
          </p:cNvSpPr>
          <p:nvPr/>
        </p:nvSpPr>
        <p:spPr bwMode="auto">
          <a:xfrm>
            <a:off x="2640092" y="498475"/>
            <a:ext cx="2853345" cy="1384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n-US" sz="900" smtClean="0">
                <a:solidFill>
                  <a:srgbClr val="000000"/>
                </a:solidFill>
              </a:rPr>
              <a:t>Last Modified 11.06.2013 11:21 Russian Standard Time</a:t>
            </a:r>
            <a:endParaRPr lang="ru-RU" sz="900" dirty="0" smtClean="0">
              <a:solidFill>
                <a:srgbClr val="000000"/>
              </a:solidFill>
            </a:endParaRPr>
          </a:p>
        </p:txBody>
      </p:sp>
      <p:sp>
        <p:nvSpPr>
          <p:cNvPr id="7" name="Printed" hidden="1"/>
          <p:cNvSpPr txBox="1">
            <a:spLocks noChangeArrowheads="1"/>
          </p:cNvSpPr>
          <p:nvPr/>
        </p:nvSpPr>
        <p:spPr bwMode="auto">
          <a:xfrm>
            <a:off x="2640030" y="655658"/>
            <a:ext cx="2532745" cy="1384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n-US" sz="900" smtClean="0">
                <a:solidFill>
                  <a:srgbClr val="000000"/>
                </a:solidFill>
              </a:rPr>
              <a:t>Printed 10.06.2013 11:52 Russian Standard Time</a:t>
            </a:r>
            <a:endParaRPr lang="ru-RU" sz="900" dirty="0" smtClean="0">
              <a:solidFill>
                <a:srgbClr val="000000"/>
              </a:solidFill>
            </a:endParaRPr>
          </a:p>
        </p:txBody>
      </p:sp>
      <p:grpSp>
        <p:nvGrpSpPr>
          <p:cNvPr id="8" name="McK Title Elements"/>
          <p:cNvGrpSpPr>
            <a:grpSpLocks/>
          </p:cNvGrpSpPr>
          <p:nvPr/>
        </p:nvGrpSpPr>
        <p:grpSpPr bwMode="auto">
          <a:xfrm>
            <a:off x="22" y="18"/>
            <a:ext cx="8958263" cy="6723063"/>
            <a:chOff x="0" y="0"/>
            <a:chExt cx="5643" cy="4235"/>
          </a:xfrm>
        </p:grpSpPr>
        <p:sp>
          <p:nvSpPr>
            <p:cNvPr id="9" name="McK Document type" hidden="1"/>
            <p:cNvSpPr txBox="1">
              <a:spLocks noChangeArrowheads="1"/>
            </p:cNvSpPr>
            <p:nvPr/>
          </p:nvSpPr>
          <p:spPr bwMode="auto">
            <a:xfrm>
              <a:off x="1663" y="3106"/>
              <a:ext cx="3109" cy="1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b"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defRPr/>
              </a:pPr>
              <a:r>
                <a:rPr lang="ru-RU" sz="1400" dirty="0" smtClean="0">
                  <a:solidFill>
                    <a:srgbClr val="000000"/>
                  </a:solidFill>
                </a:rPr>
                <a:t>Тип документа</a:t>
              </a:r>
            </a:p>
          </p:txBody>
        </p:sp>
        <p:sp>
          <p:nvSpPr>
            <p:cNvPr id="10" name="McK Date" hidden="1"/>
            <p:cNvSpPr txBox="1">
              <a:spLocks noChangeArrowheads="1"/>
            </p:cNvSpPr>
            <p:nvPr/>
          </p:nvSpPr>
          <p:spPr bwMode="auto">
            <a:xfrm>
              <a:off x="1663" y="3275"/>
              <a:ext cx="3109" cy="1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defRPr/>
              </a:pPr>
              <a:r>
                <a:rPr lang="ru-RU" sz="1400" dirty="0" smtClean="0">
                  <a:solidFill>
                    <a:srgbClr val="000000"/>
                  </a:solidFill>
                </a:rPr>
                <a:t>Дата</a:t>
              </a:r>
            </a:p>
          </p:txBody>
        </p:sp>
        <p:sp>
          <p:nvSpPr>
            <p:cNvPr id="11" name="McK Disclaimer" hidden="1"/>
            <p:cNvSpPr>
              <a:spLocks noChangeArrowheads="1"/>
            </p:cNvSpPr>
            <p:nvPr/>
          </p:nvSpPr>
          <p:spPr bwMode="auto">
            <a:xfrm>
              <a:off x="1663" y="3635"/>
              <a:ext cx="3226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b">
              <a:spAutoFit/>
            </a:bodyPr>
            <a:lstStyle/>
            <a:p>
              <a:pPr defTabSz="798498" eaLnBrk="0" hangingPunct="0"/>
              <a:r>
                <a:rPr lang="ru-RU" sz="800" dirty="0" smtClean="0">
                  <a:solidFill>
                    <a:srgbClr val="000000"/>
                  </a:solidFill>
                </a:rPr>
                <a:t>КОНФИДЕНЦИАЛЬНАЯ ИНФОРМАЦИЯ, СОБСТВЕННОСТЬ McKINSEY &amp; COMPANY</a:t>
              </a:r>
            </a:p>
            <a:p>
              <a:pPr defTabSz="798498" eaLnBrk="0" hangingPunct="0"/>
              <a:r>
                <a:rPr lang="ru-RU" sz="800" dirty="0" smtClean="0">
                  <a:solidFill>
                    <a:srgbClr val="000000"/>
                  </a:solidFill>
                </a:rPr>
                <a:t>Любое использование этого документа без специального разрешения McKinsey &amp; Company строго запрещено</a:t>
              </a:r>
              <a:endParaRPr lang="ru-RU" sz="800" dirty="0">
                <a:solidFill>
                  <a:srgbClr val="000000"/>
                </a:solidFill>
              </a:endParaRPr>
            </a:p>
          </p:txBody>
        </p:sp>
        <p:sp>
          <p:nvSpPr>
            <p:cNvPr id="12" name="TitleBottomPlaceholder" hidden="1"/>
            <p:cNvSpPr>
              <a:spLocks noChangeArrowheads="1"/>
            </p:cNvSpPr>
            <p:nvPr/>
          </p:nvSpPr>
          <p:spPr bwMode="auto">
            <a:xfrm>
              <a:off x="0" y="1410"/>
              <a:ext cx="1382" cy="2825"/>
            </a:xfrm>
            <a:prstGeom prst="rect">
              <a:avLst/>
            </a:prstGeom>
            <a:solidFill>
              <a:srgbClr val="0065C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 dirty="0">
                <a:solidFill>
                  <a:srgbClr val="000000"/>
                </a:solidFill>
              </a:endParaRPr>
            </a:p>
          </p:txBody>
        </p:sp>
        <p:sp>
          <p:nvSpPr>
            <p:cNvPr id="13" name="TitleTopPlaceholder" hidden="1"/>
            <p:cNvSpPr>
              <a:spLocks noChangeArrowheads="1"/>
            </p:cNvSpPr>
            <p:nvPr/>
          </p:nvSpPr>
          <p:spPr bwMode="auto">
            <a:xfrm>
              <a:off x="0" y="0"/>
              <a:ext cx="1382" cy="1410"/>
            </a:xfrm>
            <a:prstGeom prst="rect">
              <a:avLst/>
            </a:prstGeom>
            <a:solidFill>
              <a:srgbClr val="91A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 dirty="0">
                <a:solidFill>
                  <a:srgbClr val="000000"/>
                </a:solidFill>
              </a:endParaRPr>
            </a:p>
          </p:txBody>
        </p:sp>
        <p:sp>
          <p:nvSpPr>
            <p:cNvPr id="14" name="Rectangle 1189" hidden="1"/>
            <p:cNvSpPr>
              <a:spLocks noChangeArrowheads="1"/>
            </p:cNvSpPr>
            <p:nvPr/>
          </p:nvSpPr>
          <p:spPr bwMode="auto">
            <a:xfrm>
              <a:off x="0" y="0"/>
              <a:ext cx="5643" cy="4234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 dirty="0">
                <a:solidFill>
                  <a:srgbClr val="000000"/>
                </a:solidFill>
              </a:endParaRPr>
            </a:p>
          </p:txBody>
        </p:sp>
      </p:grpSp>
      <p:pic>
        <p:nvPicPr>
          <p:cNvPr id="18" name="TitleBottomBarBW" hidden="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3931" y="6443742"/>
            <a:ext cx="1636712" cy="192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314" name="Rectangle 1026"/>
          <p:cNvSpPr>
            <a:spLocks noGrp="1" noChangeArrowheads="1"/>
          </p:cNvSpPr>
          <p:nvPr>
            <p:ph type="ctrTitle"/>
          </p:nvPr>
        </p:nvSpPr>
        <p:spPr>
          <a:xfrm>
            <a:off x="1441304" y="2092514"/>
            <a:ext cx="6134319" cy="492443"/>
          </a:xfrm>
          <a:prstGeom prst="rect">
            <a:avLst/>
          </a:prstGeom>
        </p:spPr>
        <p:txBody>
          <a:bodyPr anchor="ctr" anchorCtr="0"/>
          <a:lstStyle>
            <a:lvl1pPr>
              <a:defRPr sz="3200" b="1">
                <a:solidFill>
                  <a:srgbClr val="049536"/>
                </a:solidFill>
              </a:defRPr>
            </a:lvl1pPr>
          </a:lstStyle>
          <a:p>
            <a:pPr lvl="0"/>
            <a:r>
              <a:rPr lang="en-US" noProof="0" dirty="0" smtClean="0"/>
              <a:t>Click to edit Master title style</a:t>
            </a:r>
            <a:endParaRPr lang="ru-RU" noProof="0" dirty="0" smtClean="0"/>
          </a:p>
        </p:txBody>
      </p:sp>
      <p:sp>
        <p:nvSpPr>
          <p:cNvPr id="19" name="Прямоугольник 18"/>
          <p:cNvSpPr/>
          <p:nvPr userDrawn="1"/>
        </p:nvSpPr>
        <p:spPr>
          <a:xfrm>
            <a:off x="-1515" y="818577"/>
            <a:ext cx="8963025" cy="45719"/>
          </a:xfrm>
          <a:custGeom>
            <a:avLst/>
            <a:gdLst/>
            <a:ahLst/>
            <a:cxnLst/>
            <a:rect l="l" t="t" r="r" b="b"/>
            <a:pathLst>
              <a:path w="8728076" h="61913">
                <a:moveTo>
                  <a:pt x="0" y="0"/>
                </a:moveTo>
                <a:lnTo>
                  <a:pt x="8728076" y="0"/>
                </a:lnTo>
                <a:lnTo>
                  <a:pt x="8728076" y="1768"/>
                </a:lnTo>
                <a:lnTo>
                  <a:pt x="8661840" y="61913"/>
                </a:lnTo>
                <a:lnTo>
                  <a:pt x="0" y="61913"/>
                </a:lnTo>
                <a:close/>
              </a:path>
            </a:pathLst>
          </a:custGeom>
          <a:gradFill flip="none" rotWithShape="1">
            <a:gsLst>
              <a:gs pos="47000">
                <a:srgbClr val="BEDF92"/>
              </a:gs>
              <a:gs pos="0">
                <a:schemeClr val="accent2"/>
              </a:gs>
              <a:gs pos="100000">
                <a:srgbClr val="F6FFD9"/>
              </a:gs>
            </a:gsLst>
            <a:lin ang="0" scaled="1"/>
            <a:tileRect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708" tIns="45360" rIns="90708" bIns="45360" rtlCol="0" anchor="ctr"/>
          <a:lstStyle/>
          <a:p>
            <a:pPr algn="ctr"/>
            <a:endParaRPr lang="ru-RU" dirty="0" err="1" smtClean="0">
              <a:solidFill>
                <a:srgbClr val="000000"/>
              </a:solidFill>
            </a:endParaRPr>
          </a:p>
        </p:txBody>
      </p:sp>
      <p:pic>
        <p:nvPicPr>
          <p:cNvPr id="36" name="Picture 7" descr="Screen Shot 2013-12-24 at 12.16.45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53258" y="166030"/>
            <a:ext cx="1945389" cy="624529"/>
          </a:xfrm>
          <a:prstGeom prst="rect">
            <a:avLst/>
          </a:prstGeom>
        </p:spPr>
      </p:pic>
      <p:grpSp>
        <p:nvGrpSpPr>
          <p:cNvPr id="2" name="Группа 1"/>
          <p:cNvGrpSpPr/>
          <p:nvPr userDrawn="1"/>
        </p:nvGrpSpPr>
        <p:grpSpPr>
          <a:xfrm>
            <a:off x="-8950" y="4787176"/>
            <a:ext cx="8991821" cy="2113802"/>
            <a:chOff x="-8976" y="4787170"/>
            <a:chExt cx="8991821" cy="2113802"/>
          </a:xfrm>
        </p:grpSpPr>
        <p:pic>
          <p:nvPicPr>
            <p:cNvPr id="43" name="Picture 2"/>
            <p:cNvPicPr>
              <a:picLocks noChangeAspect="1" noChangeArrowheads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19" r="801"/>
            <a:stretch/>
          </p:blipFill>
          <p:spPr bwMode="auto">
            <a:xfrm>
              <a:off x="-1" y="4787170"/>
              <a:ext cx="8961439" cy="18415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44" name="Группа 43"/>
            <p:cNvGrpSpPr/>
            <p:nvPr userDrawn="1"/>
          </p:nvGrpSpPr>
          <p:grpSpPr>
            <a:xfrm>
              <a:off x="-8976" y="5750183"/>
              <a:ext cx="8991821" cy="1150789"/>
              <a:chOff x="-8976" y="5750183"/>
              <a:chExt cx="8991821" cy="1150789"/>
            </a:xfrm>
          </p:grpSpPr>
          <p:sp>
            <p:nvSpPr>
              <p:cNvPr id="45" name="Freeform 11"/>
              <p:cNvSpPr>
                <a:spLocks/>
              </p:cNvSpPr>
              <p:nvPr/>
            </p:nvSpPr>
            <p:spPr bwMode="auto">
              <a:xfrm rot="21401812">
                <a:off x="3021" y="6317320"/>
                <a:ext cx="5333974" cy="583652"/>
              </a:xfrm>
              <a:custGeom>
                <a:avLst/>
                <a:gdLst/>
                <a:ahLst/>
                <a:cxnLst/>
                <a:rect l="l" t="t" r="r" b="b"/>
                <a:pathLst>
                  <a:path w="5333974" h="583652">
                    <a:moveTo>
                      <a:pt x="5276645" y="572390"/>
                    </a:moveTo>
                    <a:cubicBezTo>
                      <a:pt x="5295731" y="576282"/>
                      <a:pt x="5314854" y="579973"/>
                      <a:pt x="5333974" y="583652"/>
                    </a:cubicBezTo>
                    <a:lnTo>
                      <a:pt x="5276180" y="580462"/>
                    </a:lnTo>
                    <a:close/>
                    <a:moveTo>
                      <a:pt x="2002421" y="7710"/>
                    </a:moveTo>
                    <a:cubicBezTo>
                      <a:pt x="2746081" y="41292"/>
                      <a:pt x="3941635" y="311324"/>
                      <a:pt x="5151013" y="547708"/>
                    </a:cubicBezTo>
                    <a:lnTo>
                      <a:pt x="3682725" y="462967"/>
                    </a:lnTo>
                    <a:lnTo>
                      <a:pt x="3682598" y="465178"/>
                    </a:lnTo>
                    <a:cubicBezTo>
                      <a:pt x="2972445" y="364324"/>
                      <a:pt x="2335517" y="281380"/>
                      <a:pt x="1880469" y="260831"/>
                    </a:cubicBezTo>
                    <a:cubicBezTo>
                      <a:pt x="1585660" y="247519"/>
                      <a:pt x="1283245" y="266577"/>
                      <a:pt x="989675" y="307538"/>
                    </a:cubicBezTo>
                    <a:lnTo>
                      <a:pt x="0" y="250419"/>
                    </a:lnTo>
                    <a:lnTo>
                      <a:pt x="4858" y="169923"/>
                    </a:lnTo>
                    <a:cubicBezTo>
                      <a:pt x="543116" y="59278"/>
                      <a:pt x="1231841" y="-26781"/>
                      <a:pt x="2002421" y="7710"/>
                    </a:cubicBezTo>
                    <a:close/>
                  </a:path>
                </a:pathLst>
              </a:custGeom>
              <a:solidFill>
                <a:srgbClr val="A7D05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46" name="Группа 45"/>
              <p:cNvGrpSpPr/>
              <p:nvPr/>
            </p:nvGrpSpPr>
            <p:grpSpPr>
              <a:xfrm>
                <a:off x="-8976" y="5750183"/>
                <a:ext cx="8991821" cy="1095217"/>
                <a:chOff x="-8976" y="5750183"/>
                <a:chExt cx="8991821" cy="1095217"/>
              </a:xfrm>
            </p:grpSpPr>
            <p:sp>
              <p:nvSpPr>
                <p:cNvPr id="47" name="Freeform 8"/>
                <p:cNvSpPr>
                  <a:spLocks/>
                </p:cNvSpPr>
                <p:nvPr/>
              </p:nvSpPr>
              <p:spPr bwMode="auto">
                <a:xfrm rot="21401812">
                  <a:off x="8766" y="5750183"/>
                  <a:ext cx="8974079" cy="9975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74079" h="997596">
                      <a:moveTo>
                        <a:pt x="8974079" y="256658"/>
                      </a:moveTo>
                      <a:lnTo>
                        <a:pt x="8969227" y="340728"/>
                      </a:lnTo>
                      <a:cubicBezTo>
                        <a:pt x="8564536" y="640458"/>
                        <a:pt x="7878802" y="997596"/>
                        <a:pt x="6912361" y="997596"/>
                      </a:cubicBezTo>
                      <a:cubicBezTo>
                        <a:pt x="5249207" y="997596"/>
                        <a:pt x="3171705" y="95150"/>
                        <a:pt x="1612138" y="95151"/>
                      </a:cubicBezTo>
                      <a:cubicBezTo>
                        <a:pt x="878567" y="95151"/>
                        <a:pt x="351898" y="189883"/>
                        <a:pt x="0" y="290901"/>
                      </a:cubicBezTo>
                      <a:lnTo>
                        <a:pt x="5097" y="206451"/>
                      </a:lnTo>
                      <a:cubicBezTo>
                        <a:pt x="356949" y="99692"/>
                        <a:pt x="882082" y="-1"/>
                        <a:pt x="1612138" y="0"/>
                      </a:cubicBezTo>
                      <a:cubicBezTo>
                        <a:pt x="3168828" y="0"/>
                        <a:pt x="5249207" y="961914"/>
                        <a:pt x="6912361" y="961913"/>
                      </a:cubicBezTo>
                      <a:cubicBezTo>
                        <a:pt x="7883088" y="961913"/>
                        <a:pt x="8570523" y="577496"/>
                        <a:pt x="8974079" y="256658"/>
                      </a:cubicBezTo>
                      <a:close/>
                    </a:path>
                  </a:pathLst>
                </a:custGeom>
                <a:solidFill>
                  <a:srgbClr val="CBDB2A"/>
                </a:solidFill>
                <a:ln w="12700">
                  <a:solidFill>
                    <a:srgbClr val="CBDB2A"/>
                  </a:solidFill>
                  <a:round/>
                  <a:headEnd/>
                  <a:tailEnd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ru-RU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48" name="Freeform 9"/>
                <p:cNvSpPr>
                  <a:spLocks/>
                </p:cNvSpPr>
                <p:nvPr/>
              </p:nvSpPr>
              <p:spPr bwMode="auto">
                <a:xfrm rot="21401812">
                  <a:off x="-8976" y="5845921"/>
                  <a:ext cx="8991280" cy="9561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76656" h="956109">
                      <a:moveTo>
                        <a:pt x="8976656" y="245543"/>
                      </a:moveTo>
                      <a:lnTo>
                        <a:pt x="8968839" y="380995"/>
                      </a:lnTo>
                      <a:cubicBezTo>
                        <a:pt x="8560462" y="647681"/>
                        <a:pt x="7881915" y="956109"/>
                        <a:pt x="6935009" y="956109"/>
                      </a:cubicBezTo>
                      <a:cubicBezTo>
                        <a:pt x="5268979" y="956109"/>
                        <a:pt x="3185721" y="144234"/>
                        <a:pt x="1623278" y="144234"/>
                      </a:cubicBezTo>
                      <a:cubicBezTo>
                        <a:pt x="882318" y="144234"/>
                        <a:pt x="352320" y="230846"/>
                        <a:pt x="0" y="322515"/>
                      </a:cubicBezTo>
                      <a:lnTo>
                        <a:pt x="7638" y="195957"/>
                      </a:lnTo>
                      <a:cubicBezTo>
                        <a:pt x="359537" y="94859"/>
                        <a:pt x="886396" y="0"/>
                        <a:pt x="1620399" y="0"/>
                      </a:cubicBezTo>
                      <a:cubicBezTo>
                        <a:pt x="3177089" y="0"/>
                        <a:pt x="5257469" y="902579"/>
                        <a:pt x="6920623" y="902579"/>
                      </a:cubicBezTo>
                      <a:cubicBezTo>
                        <a:pt x="7886613" y="902579"/>
                        <a:pt x="8572070" y="545423"/>
                        <a:pt x="8976656" y="245543"/>
                      </a:cubicBezTo>
                      <a:close/>
                    </a:path>
                  </a:pathLst>
                </a:custGeom>
                <a:solidFill>
                  <a:srgbClr val="6D9D3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ru-RU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49" name="Freeform 10"/>
                <p:cNvSpPr>
                  <a:spLocks/>
                </p:cNvSpPr>
                <p:nvPr/>
              </p:nvSpPr>
              <p:spPr bwMode="auto">
                <a:xfrm rot="21401812">
                  <a:off x="5052" y="5990568"/>
                  <a:ext cx="8964051" cy="8548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75335" h="854832">
                      <a:moveTo>
                        <a:pt x="8975335" y="228107"/>
                      </a:moveTo>
                      <a:lnTo>
                        <a:pt x="8968669" y="343617"/>
                      </a:lnTo>
                      <a:cubicBezTo>
                        <a:pt x="8565323" y="579247"/>
                        <a:pt x="7907768" y="846431"/>
                        <a:pt x="6996356" y="854832"/>
                      </a:cubicBezTo>
                      <a:lnTo>
                        <a:pt x="6771421" y="842418"/>
                      </a:lnTo>
                      <a:lnTo>
                        <a:pt x="6160628" y="808709"/>
                      </a:lnTo>
                      <a:cubicBezTo>
                        <a:pt x="4658324" y="648621"/>
                        <a:pt x="2957691" y="118920"/>
                        <a:pt x="1633308" y="118921"/>
                      </a:cubicBezTo>
                      <a:cubicBezTo>
                        <a:pt x="885697" y="118921"/>
                        <a:pt x="352711" y="198599"/>
                        <a:pt x="0" y="282365"/>
                      </a:cubicBezTo>
                      <a:lnTo>
                        <a:pt x="6280" y="178326"/>
                      </a:lnTo>
                      <a:cubicBezTo>
                        <a:pt x="358237" y="86650"/>
                        <a:pt x="887657" y="1"/>
                        <a:pt x="1627553" y="0"/>
                      </a:cubicBezTo>
                      <a:cubicBezTo>
                        <a:pt x="3187184" y="1"/>
                        <a:pt x="5267650" y="811631"/>
                        <a:pt x="6930874" y="811631"/>
                      </a:cubicBezTo>
                      <a:cubicBezTo>
                        <a:pt x="7887631" y="811631"/>
                        <a:pt x="8569204" y="496328"/>
                        <a:pt x="8975335" y="228107"/>
                      </a:cubicBezTo>
                      <a:close/>
                    </a:path>
                  </a:pathLst>
                </a:custGeom>
                <a:solidFill>
                  <a:srgbClr val="8DC63F"/>
                </a:solidFill>
                <a:ln w="19050">
                  <a:solidFill>
                    <a:srgbClr val="8DC63F"/>
                  </a:solidFill>
                  <a:round/>
                  <a:headEnd/>
                  <a:tailEnd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ru-RU">
                    <a:solidFill>
                      <a:srgbClr val="000000"/>
                    </a:solidFill>
                  </a:endParaRPr>
                </a:p>
              </p:txBody>
            </p:sp>
          </p:grpSp>
        </p:grpSp>
      </p:grpSp>
      <p:pic>
        <p:nvPicPr>
          <p:cNvPr id="50" name="Picture 2"/>
          <p:cNvPicPr>
            <a:picLocks noChangeAspect="1" noChangeArrowheads="1"/>
          </p:cNvPicPr>
          <p:nvPr userDrawn="1"/>
        </p:nvPicPr>
        <p:blipFill rotWithShape="1">
          <a:blip r:embed="rId5" cstate="print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28" b="4627"/>
          <a:stretch/>
        </p:blipFill>
        <p:spPr bwMode="auto">
          <a:xfrm>
            <a:off x="4254684" y="3190875"/>
            <a:ext cx="4706754" cy="30454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315" name="Rectangle 1027"/>
          <p:cNvSpPr>
            <a:spLocks noGrp="1" noChangeArrowheads="1"/>
          </p:cNvSpPr>
          <p:nvPr>
            <p:ph type="subTitle" idx="1"/>
          </p:nvPr>
        </p:nvSpPr>
        <p:spPr>
          <a:xfrm>
            <a:off x="1441304" y="3624723"/>
            <a:ext cx="5791571" cy="246221"/>
          </a:xfrm>
        </p:spPr>
        <p:txBody>
          <a:bodyPr wrap="square">
            <a:spAutoFit/>
          </a:bodyPr>
          <a:lstStyle>
            <a:lvl1pPr>
              <a:defRPr sz="1600" b="1">
                <a:solidFill>
                  <a:srgbClr val="049536"/>
                </a:solidFill>
              </a:defRPr>
            </a:lvl1pPr>
          </a:lstStyle>
          <a:p>
            <a:pPr lvl="0"/>
            <a:r>
              <a:rPr lang="en-US" noProof="0" dirty="0" smtClean="0"/>
              <a:t>Click to edit Master subtitle style</a:t>
            </a:r>
            <a:endParaRPr lang="ru-RU" noProof="0" dirty="0" smtClean="0"/>
          </a:p>
        </p:txBody>
      </p:sp>
    </p:spTree>
    <p:extLst>
      <p:ext uri="{BB962C8B-B14F-4D97-AF65-F5344CB8AC3E}">
        <p14:creationId xmlns:p14="http://schemas.microsoft.com/office/powerpoint/2010/main" val="38182069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New form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 noChangeArrowheads="1"/>
          </p:cNvSpPr>
          <p:nvPr>
            <p:ph type="title"/>
          </p:nvPr>
        </p:nvSpPr>
        <p:spPr bwMode="auto">
          <a:xfrm>
            <a:off x="910200" y="280048"/>
            <a:ext cx="5491992" cy="3167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ru-RU" dirty="0" err="1" smtClean="0"/>
              <a:t>Click</a:t>
            </a:r>
            <a:r>
              <a:rPr lang="ru-RU" dirty="0" smtClean="0"/>
              <a:t> </a:t>
            </a:r>
            <a:r>
              <a:rPr lang="ru-RU" dirty="0" err="1" smtClean="0"/>
              <a:t>to</a:t>
            </a:r>
            <a:r>
              <a:rPr lang="ru-RU" dirty="0" smtClean="0"/>
              <a:t> </a:t>
            </a:r>
            <a:r>
              <a:rPr lang="ru-RU" dirty="0" err="1" smtClean="0"/>
              <a:t>edit</a:t>
            </a:r>
            <a:r>
              <a:rPr lang="ru-RU" dirty="0" smtClean="0"/>
              <a:t> </a:t>
            </a:r>
            <a:r>
              <a:rPr lang="ru-RU" dirty="0" err="1" smtClean="0"/>
              <a:t>Master</a:t>
            </a:r>
            <a:r>
              <a:rPr lang="ru-RU" dirty="0" smtClean="0"/>
              <a:t> </a:t>
            </a:r>
            <a:r>
              <a:rPr lang="ru-RU" dirty="0" err="1" smtClean="0"/>
              <a:t>title</a:t>
            </a:r>
            <a:r>
              <a:rPr lang="ru-RU" dirty="0" smtClean="0"/>
              <a:t> </a:t>
            </a:r>
            <a:r>
              <a:rPr lang="ru-RU" dirty="0" err="1" smtClean="0"/>
              <a:t>style</a:t>
            </a:r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3691648009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027"/>
          <p:cNvSpPr>
            <a:spLocks noGrp="1" noChangeArrowheads="1"/>
          </p:cNvSpPr>
          <p:nvPr>
            <p:ph type="subTitle" idx="1"/>
          </p:nvPr>
        </p:nvSpPr>
        <p:spPr>
          <a:xfrm>
            <a:off x="3442815" y="3697331"/>
            <a:ext cx="4935537" cy="215444"/>
          </a:xfrm>
        </p:spPr>
        <p:txBody>
          <a:bodyPr>
            <a:spAutoFit/>
          </a:bodyPr>
          <a:lstStyle>
            <a:lvl1pPr>
              <a:defRPr sz="1400" b="1">
                <a:solidFill>
                  <a:srgbClr val="049536"/>
                </a:solidFill>
              </a:defRPr>
            </a:lvl1pPr>
          </a:lstStyle>
          <a:p>
            <a:pPr lvl="0"/>
            <a:r>
              <a:rPr lang="en-US" noProof="0" smtClean="0"/>
              <a:t>Click to edit Master subtitle style</a:t>
            </a:r>
            <a:endParaRPr lang="ru-RU" noProof="0" smtClean="0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10"/>
          </p:nvPr>
        </p:nvSpPr>
        <p:spPr>
          <a:xfrm>
            <a:off x="3442796" y="2147626"/>
            <a:ext cx="5187950" cy="492443"/>
          </a:xfrm>
        </p:spPr>
        <p:txBody>
          <a:bodyPr/>
          <a:lstStyle>
            <a:lvl1pPr>
              <a:defRPr sz="3200" b="1">
                <a:solidFill>
                  <a:srgbClr val="049536"/>
                </a:solidFill>
              </a:defRPr>
            </a:lvl1pPr>
          </a:lstStyle>
          <a:p>
            <a:pPr lvl="0"/>
            <a:r>
              <a:rPr lang="ru-RU" dirty="0" smtClean="0"/>
              <a:t>Образец текста</a:t>
            </a:r>
          </a:p>
        </p:txBody>
      </p:sp>
      <p:pic>
        <p:nvPicPr>
          <p:cNvPr id="6" name="Picture 2" descr="C:\Users\LUKANI~1\AppData\Local\Temp\Rar$DI05.591\Деревце-с-облачками_done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" y="1602435"/>
            <a:ext cx="3452683" cy="3421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29294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027"/>
          <p:cNvSpPr>
            <a:spLocks noGrp="1" noChangeArrowheads="1"/>
          </p:cNvSpPr>
          <p:nvPr>
            <p:ph type="subTitle" idx="1"/>
          </p:nvPr>
        </p:nvSpPr>
        <p:spPr>
          <a:xfrm>
            <a:off x="3442815" y="3697331"/>
            <a:ext cx="4935537" cy="215444"/>
          </a:xfrm>
        </p:spPr>
        <p:txBody>
          <a:bodyPr>
            <a:spAutoFit/>
          </a:bodyPr>
          <a:lstStyle>
            <a:lvl1pPr>
              <a:defRPr sz="1400" b="1">
                <a:solidFill>
                  <a:srgbClr val="049536"/>
                </a:solidFill>
              </a:defRPr>
            </a:lvl1pPr>
          </a:lstStyle>
          <a:p>
            <a:pPr lvl="0"/>
            <a:r>
              <a:rPr lang="en-US" noProof="0" smtClean="0"/>
              <a:t>Click to edit Master subtitle style</a:t>
            </a:r>
            <a:endParaRPr lang="ru-RU" noProof="0" smtClean="0"/>
          </a:p>
        </p:txBody>
      </p:sp>
      <p:sp>
        <p:nvSpPr>
          <p:cNvPr id="6" name="Текст 6"/>
          <p:cNvSpPr>
            <a:spLocks noGrp="1"/>
          </p:cNvSpPr>
          <p:nvPr>
            <p:ph type="body" sz="quarter" idx="10"/>
          </p:nvPr>
        </p:nvSpPr>
        <p:spPr>
          <a:xfrm>
            <a:off x="3442796" y="2147626"/>
            <a:ext cx="5187950" cy="492443"/>
          </a:xfrm>
        </p:spPr>
        <p:txBody>
          <a:bodyPr/>
          <a:lstStyle>
            <a:lvl1pPr>
              <a:defRPr sz="3200" b="1">
                <a:solidFill>
                  <a:srgbClr val="049536"/>
                </a:solidFill>
              </a:defRPr>
            </a:lvl1pPr>
          </a:lstStyle>
          <a:p>
            <a:pPr lvl="0"/>
            <a:r>
              <a:rPr lang="ru-RU" dirty="0" smtClean="0"/>
              <a:t>Образец текста</a:t>
            </a:r>
          </a:p>
        </p:txBody>
      </p:sp>
      <p:grpSp>
        <p:nvGrpSpPr>
          <p:cNvPr id="2" name="Группа 1"/>
          <p:cNvGrpSpPr/>
          <p:nvPr userDrawn="1"/>
        </p:nvGrpSpPr>
        <p:grpSpPr>
          <a:xfrm>
            <a:off x="-233512" y="1428309"/>
            <a:ext cx="3599391" cy="4299251"/>
            <a:chOff x="-273711" y="1428309"/>
            <a:chExt cx="3682622" cy="4398665"/>
          </a:xfrm>
        </p:grpSpPr>
        <p:pic>
          <p:nvPicPr>
            <p:cNvPr id="8" name="Picture 2" descr="C:\Users\Lukanina-AN\AppData\Local\Microsoft\Windows\Temporary Internet Files\Low\Content.IE5\U9HPN9CK\WEareTEAM[1]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4435296">
              <a:off x="1464937" y="1092742"/>
              <a:ext cx="1608407" cy="22795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2" descr="C:\Users\LUKANI~1\AppData\Local\Temp\Rar$DI00.669\ImLeader_done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7674329">
              <a:off x="82787" y="1695408"/>
              <a:ext cx="1266509" cy="19795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3" descr="C:\Users\LUKANI~1\AppData\Local\Temp\Rar$DI03.218\все-для-клиента_done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353251">
              <a:off x="472355" y="2831967"/>
              <a:ext cx="2499145" cy="2995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9793792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027"/>
          <p:cNvSpPr>
            <a:spLocks noGrp="1" noChangeArrowheads="1"/>
          </p:cNvSpPr>
          <p:nvPr>
            <p:ph type="subTitle" idx="1"/>
          </p:nvPr>
        </p:nvSpPr>
        <p:spPr>
          <a:xfrm>
            <a:off x="3442815" y="3697331"/>
            <a:ext cx="4935537" cy="215444"/>
          </a:xfrm>
        </p:spPr>
        <p:txBody>
          <a:bodyPr>
            <a:spAutoFit/>
          </a:bodyPr>
          <a:lstStyle>
            <a:lvl1pPr>
              <a:defRPr sz="1400" b="1">
                <a:solidFill>
                  <a:srgbClr val="049536"/>
                </a:solidFill>
              </a:defRPr>
            </a:lvl1pPr>
          </a:lstStyle>
          <a:p>
            <a:pPr lvl="0"/>
            <a:r>
              <a:rPr lang="en-US" noProof="0" smtClean="0"/>
              <a:t>Click to edit Master subtitle style</a:t>
            </a:r>
            <a:endParaRPr lang="ru-RU" noProof="0" smtClean="0"/>
          </a:p>
        </p:txBody>
      </p:sp>
      <p:sp>
        <p:nvSpPr>
          <p:cNvPr id="6" name="Текст 6"/>
          <p:cNvSpPr>
            <a:spLocks noGrp="1"/>
          </p:cNvSpPr>
          <p:nvPr>
            <p:ph type="body" sz="quarter" idx="10"/>
          </p:nvPr>
        </p:nvSpPr>
        <p:spPr>
          <a:xfrm>
            <a:off x="3442796" y="2147626"/>
            <a:ext cx="5187950" cy="492443"/>
          </a:xfrm>
        </p:spPr>
        <p:txBody>
          <a:bodyPr/>
          <a:lstStyle>
            <a:lvl1pPr>
              <a:defRPr sz="3200" b="1">
                <a:solidFill>
                  <a:srgbClr val="049536"/>
                </a:solidFill>
              </a:defRPr>
            </a:lvl1pPr>
          </a:lstStyle>
          <a:p>
            <a:pPr lvl="0"/>
            <a:r>
              <a:rPr lang="ru-RU" dirty="0" smtClean="0"/>
              <a:t>Образец текста</a:t>
            </a:r>
          </a:p>
        </p:txBody>
      </p:sp>
      <p:pic>
        <p:nvPicPr>
          <p:cNvPr id="7" name="Picture 2" descr="C:\Users\LUKANI~1\AppData\Local\Temp\Rar$DI00.709\воздушный-шар_don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938" y="1633774"/>
            <a:ext cx="3173340" cy="3680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37916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027"/>
          <p:cNvSpPr>
            <a:spLocks noGrp="1" noChangeArrowheads="1"/>
          </p:cNvSpPr>
          <p:nvPr>
            <p:ph type="subTitle" idx="1"/>
          </p:nvPr>
        </p:nvSpPr>
        <p:spPr>
          <a:xfrm>
            <a:off x="3442815" y="3697331"/>
            <a:ext cx="4935537" cy="215444"/>
          </a:xfrm>
        </p:spPr>
        <p:txBody>
          <a:bodyPr>
            <a:spAutoFit/>
          </a:bodyPr>
          <a:lstStyle>
            <a:lvl1pPr>
              <a:defRPr sz="1400" b="1">
                <a:solidFill>
                  <a:srgbClr val="049536"/>
                </a:solidFill>
              </a:defRPr>
            </a:lvl1pPr>
          </a:lstStyle>
          <a:p>
            <a:pPr lvl="0"/>
            <a:r>
              <a:rPr lang="en-US" noProof="0" smtClean="0"/>
              <a:t>Click to edit Master subtitle style</a:t>
            </a:r>
            <a:endParaRPr lang="ru-RU" noProof="0" smtClean="0"/>
          </a:p>
        </p:txBody>
      </p:sp>
      <p:sp>
        <p:nvSpPr>
          <p:cNvPr id="5" name="Текст 6"/>
          <p:cNvSpPr>
            <a:spLocks noGrp="1"/>
          </p:cNvSpPr>
          <p:nvPr>
            <p:ph type="body" sz="quarter" idx="10"/>
          </p:nvPr>
        </p:nvSpPr>
        <p:spPr>
          <a:xfrm>
            <a:off x="3442796" y="2147626"/>
            <a:ext cx="5187950" cy="492443"/>
          </a:xfrm>
        </p:spPr>
        <p:txBody>
          <a:bodyPr/>
          <a:lstStyle>
            <a:lvl1pPr>
              <a:defRPr sz="3200" b="1">
                <a:solidFill>
                  <a:srgbClr val="049536"/>
                </a:solidFill>
              </a:defRPr>
            </a:lvl1pPr>
          </a:lstStyle>
          <a:p>
            <a:pPr lvl="0"/>
            <a:r>
              <a:rPr lang="ru-RU" dirty="0" smtClean="0"/>
              <a:t>Образец текста</a:t>
            </a:r>
          </a:p>
        </p:txBody>
      </p:sp>
      <p:pic>
        <p:nvPicPr>
          <p:cNvPr id="6" name="Picture 2" descr="C:\Users\LUKANI~1\AppData\Local\Temp\Rar$DI07.270\деревце-с-солнышком_don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81137" y="1416818"/>
            <a:ext cx="4064316" cy="4297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30496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027"/>
          <p:cNvSpPr>
            <a:spLocks noGrp="1" noChangeArrowheads="1"/>
          </p:cNvSpPr>
          <p:nvPr>
            <p:ph type="subTitle" idx="1"/>
          </p:nvPr>
        </p:nvSpPr>
        <p:spPr>
          <a:xfrm>
            <a:off x="3442815" y="3697331"/>
            <a:ext cx="4935537" cy="215444"/>
          </a:xfrm>
        </p:spPr>
        <p:txBody>
          <a:bodyPr>
            <a:spAutoFit/>
          </a:bodyPr>
          <a:lstStyle>
            <a:lvl1pPr>
              <a:defRPr sz="1400" b="1">
                <a:solidFill>
                  <a:srgbClr val="049536"/>
                </a:solidFill>
              </a:defRPr>
            </a:lvl1pPr>
          </a:lstStyle>
          <a:p>
            <a:pPr lvl="0"/>
            <a:r>
              <a:rPr lang="en-US" noProof="0" smtClean="0"/>
              <a:t>Click to edit Master subtitle style</a:t>
            </a:r>
            <a:endParaRPr lang="ru-RU" noProof="0" smtClean="0"/>
          </a:p>
        </p:txBody>
      </p:sp>
      <p:sp>
        <p:nvSpPr>
          <p:cNvPr id="6" name="Текст 6"/>
          <p:cNvSpPr>
            <a:spLocks noGrp="1"/>
          </p:cNvSpPr>
          <p:nvPr>
            <p:ph type="body" sz="quarter" idx="10"/>
          </p:nvPr>
        </p:nvSpPr>
        <p:spPr>
          <a:xfrm>
            <a:off x="3442796" y="2147626"/>
            <a:ext cx="5187950" cy="492443"/>
          </a:xfrm>
        </p:spPr>
        <p:txBody>
          <a:bodyPr/>
          <a:lstStyle>
            <a:lvl1pPr>
              <a:defRPr sz="3200" b="1">
                <a:solidFill>
                  <a:srgbClr val="049536"/>
                </a:solidFill>
              </a:defRPr>
            </a:lvl1pPr>
          </a:lstStyle>
          <a:p>
            <a:pPr lvl="0"/>
            <a:r>
              <a:rPr lang="ru-RU" dirty="0" smtClean="0"/>
              <a:t>Образец текста</a:t>
            </a:r>
          </a:p>
        </p:txBody>
      </p:sp>
      <p:pic>
        <p:nvPicPr>
          <p:cNvPr id="7" name="Picture 2" descr="C:\Users\LUKANI~1\AppData\Local\Temp\Rar$DI09.235\земной-шар_don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116" y="2023680"/>
            <a:ext cx="3261519" cy="2990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79867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er in the cor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8" y="6147032"/>
            <a:ext cx="582804" cy="571240"/>
          </a:xfrm>
          <a:prstGeom prst="rect">
            <a:avLst/>
          </a:prstGeom>
        </p:spPr>
      </p:pic>
      <p:sp>
        <p:nvSpPr>
          <p:cNvPr id="4" name="Текст 7"/>
          <p:cNvSpPr>
            <a:spLocks noGrp="1"/>
          </p:cNvSpPr>
          <p:nvPr>
            <p:ph type="body" sz="quarter" idx="10"/>
          </p:nvPr>
        </p:nvSpPr>
        <p:spPr>
          <a:xfrm>
            <a:off x="1501775" y="1684338"/>
            <a:ext cx="6205538" cy="1231106"/>
          </a:xfrm>
        </p:spPr>
        <p:txBody>
          <a:bodyPr>
            <a:sp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20" name="source"/>
          <p:cNvSpPr>
            <a:spLocks noGrp="1"/>
          </p:cNvSpPr>
          <p:nvPr>
            <p:ph type="body" sz="quarter" idx="11" hasCustomPrompt="1"/>
          </p:nvPr>
        </p:nvSpPr>
        <p:spPr>
          <a:xfrm>
            <a:off x="627644" y="6482897"/>
            <a:ext cx="7768715" cy="153888"/>
          </a:xfrm>
        </p:spPr>
        <p:txBody>
          <a:bodyPr/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ru-RU" dirty="0" smtClean="0"/>
              <a:t>ИСТОЧНИК: источник</a:t>
            </a:r>
          </a:p>
        </p:txBody>
      </p:sp>
      <p:sp>
        <p:nvSpPr>
          <p:cNvPr id="21" name="footnote"/>
          <p:cNvSpPr>
            <a:spLocks noGrp="1"/>
          </p:cNvSpPr>
          <p:nvPr>
            <p:ph type="body" sz="quarter" idx="12" hasCustomPrompt="1"/>
          </p:nvPr>
        </p:nvSpPr>
        <p:spPr>
          <a:xfrm>
            <a:off x="627644" y="6249216"/>
            <a:ext cx="7768715" cy="153888"/>
          </a:xfrm>
        </p:spPr>
        <p:txBody>
          <a:bodyPr anchor="b" anchorCtr="0"/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ru-RU" dirty="0" smtClean="0"/>
              <a:t>1 Сноска</a:t>
            </a:r>
          </a:p>
        </p:txBody>
      </p:sp>
      <p:sp>
        <p:nvSpPr>
          <p:cNvPr id="9" name="Title Placeholder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 bwMode="auto">
          <a:xfrm>
            <a:off x="119138" y="472139"/>
            <a:ext cx="6778625" cy="3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rgbClr val="049536"/>
                </a:solidFill>
              </a:defRPr>
            </a:lvl1pPr>
          </a:lstStyle>
          <a:p>
            <a:pPr lvl="0"/>
            <a:r>
              <a:rPr lang="en-US" dirty="0" smtClean="0"/>
              <a:t>Click to edit Master title style</a:t>
            </a:r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11499826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n in the cor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9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82" y="6149477"/>
            <a:ext cx="625566" cy="562837"/>
          </a:xfrm>
          <a:prstGeom prst="rect">
            <a:avLst/>
          </a:prstGeom>
        </p:spPr>
      </p:pic>
      <p:sp>
        <p:nvSpPr>
          <p:cNvPr id="4" name="Текст 7"/>
          <p:cNvSpPr>
            <a:spLocks noGrp="1"/>
          </p:cNvSpPr>
          <p:nvPr>
            <p:ph type="body" sz="quarter" idx="10"/>
          </p:nvPr>
        </p:nvSpPr>
        <p:spPr>
          <a:xfrm>
            <a:off x="1501775" y="1684338"/>
            <a:ext cx="6205538" cy="1231106"/>
          </a:xfrm>
        </p:spPr>
        <p:txBody>
          <a:bodyPr>
            <a:sp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10" name="footnote"/>
          <p:cNvSpPr>
            <a:spLocks noGrp="1"/>
          </p:cNvSpPr>
          <p:nvPr>
            <p:ph type="body" sz="quarter" idx="13" hasCustomPrompt="1"/>
          </p:nvPr>
        </p:nvSpPr>
        <p:spPr>
          <a:xfrm>
            <a:off x="627644" y="6249216"/>
            <a:ext cx="7768715" cy="153888"/>
          </a:xfrm>
        </p:spPr>
        <p:txBody>
          <a:bodyPr anchor="b" anchorCtr="0"/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ru-RU" dirty="0" smtClean="0"/>
              <a:t>1 Сноска</a:t>
            </a:r>
          </a:p>
        </p:txBody>
      </p:sp>
      <p:sp>
        <p:nvSpPr>
          <p:cNvPr id="11" name="source"/>
          <p:cNvSpPr>
            <a:spLocks noGrp="1"/>
          </p:cNvSpPr>
          <p:nvPr>
            <p:ph type="body" sz="quarter" idx="14" hasCustomPrompt="1"/>
          </p:nvPr>
        </p:nvSpPr>
        <p:spPr>
          <a:xfrm>
            <a:off x="627644" y="6482897"/>
            <a:ext cx="7768715" cy="153888"/>
          </a:xfrm>
        </p:spPr>
        <p:txBody>
          <a:bodyPr/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ru-RU" dirty="0" smtClean="0"/>
              <a:t>ИСТОЧНИК: источник</a:t>
            </a:r>
          </a:p>
        </p:txBody>
      </p:sp>
      <p:sp>
        <p:nvSpPr>
          <p:cNvPr id="7" name="Title Placeholder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 bwMode="auto">
          <a:xfrm>
            <a:off x="119138" y="472139"/>
            <a:ext cx="6778625" cy="3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dirty="0" smtClean="0"/>
              <a:t>Click to edit Master title style</a:t>
            </a:r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37212790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aves in the cor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2" y="6234017"/>
            <a:ext cx="442916" cy="492707"/>
          </a:xfrm>
          <a:prstGeom prst="rect">
            <a:avLst/>
          </a:prstGeom>
        </p:spPr>
      </p:pic>
      <p:sp>
        <p:nvSpPr>
          <p:cNvPr id="4" name="Текст 7"/>
          <p:cNvSpPr>
            <a:spLocks noGrp="1"/>
          </p:cNvSpPr>
          <p:nvPr>
            <p:ph type="body" sz="quarter" idx="10"/>
          </p:nvPr>
        </p:nvSpPr>
        <p:spPr>
          <a:xfrm>
            <a:off x="1501775" y="1684338"/>
            <a:ext cx="6205538" cy="1231106"/>
          </a:xfrm>
        </p:spPr>
        <p:txBody>
          <a:bodyPr>
            <a:sp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footnote"/>
          <p:cNvSpPr>
            <a:spLocks noGrp="1"/>
          </p:cNvSpPr>
          <p:nvPr>
            <p:ph type="body" sz="quarter" idx="13" hasCustomPrompt="1"/>
          </p:nvPr>
        </p:nvSpPr>
        <p:spPr>
          <a:xfrm>
            <a:off x="627644" y="6249216"/>
            <a:ext cx="7768715" cy="153888"/>
          </a:xfrm>
        </p:spPr>
        <p:txBody>
          <a:bodyPr anchor="b" anchorCtr="0"/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ru-RU" dirty="0" smtClean="0"/>
              <a:t>1 Сноска</a:t>
            </a:r>
          </a:p>
        </p:txBody>
      </p:sp>
      <p:sp>
        <p:nvSpPr>
          <p:cNvPr id="6" name="source"/>
          <p:cNvSpPr>
            <a:spLocks noGrp="1"/>
          </p:cNvSpPr>
          <p:nvPr>
            <p:ph type="body" sz="quarter" idx="14" hasCustomPrompt="1"/>
          </p:nvPr>
        </p:nvSpPr>
        <p:spPr>
          <a:xfrm>
            <a:off x="627644" y="6482897"/>
            <a:ext cx="7768715" cy="153888"/>
          </a:xfrm>
        </p:spPr>
        <p:txBody>
          <a:bodyPr/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ru-RU" dirty="0" smtClean="0"/>
              <a:t>ИСТОЧНИК: источник</a:t>
            </a:r>
          </a:p>
        </p:txBody>
      </p:sp>
      <p:sp>
        <p:nvSpPr>
          <p:cNvPr id="7" name="Title Placeholder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 bwMode="auto">
          <a:xfrm>
            <a:off x="119138" y="472139"/>
            <a:ext cx="6778625" cy="3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dirty="0" smtClean="0"/>
              <a:t>Click to edit Master title style</a:t>
            </a:r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36096666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Текст 7"/>
          <p:cNvSpPr>
            <a:spLocks noGrp="1"/>
          </p:cNvSpPr>
          <p:nvPr>
            <p:ph type="body" sz="quarter" idx="10"/>
          </p:nvPr>
        </p:nvSpPr>
        <p:spPr>
          <a:xfrm>
            <a:off x="1501775" y="1684338"/>
            <a:ext cx="6205538" cy="1231106"/>
          </a:xfrm>
        </p:spPr>
        <p:txBody>
          <a:bodyPr>
            <a:sp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12" name="Текст 11"/>
          <p:cNvSpPr>
            <a:spLocks noGrp="1"/>
          </p:cNvSpPr>
          <p:nvPr>
            <p:ph type="body" sz="quarter" idx="11" hasCustomPrompt="1"/>
          </p:nvPr>
        </p:nvSpPr>
        <p:spPr>
          <a:xfrm>
            <a:off x="119070" y="6482897"/>
            <a:ext cx="8277225" cy="153888"/>
          </a:xfrm>
        </p:spPr>
        <p:txBody>
          <a:bodyPr/>
          <a:lstStyle>
            <a:lvl1pPr>
              <a:defRPr sz="1000"/>
            </a:lvl1pPr>
          </a:lstStyle>
          <a:p>
            <a:pPr lvl="0"/>
            <a:r>
              <a:rPr lang="ru-RU" dirty="0" smtClean="0"/>
              <a:t>ИСТОЧНИК: источник</a:t>
            </a:r>
          </a:p>
        </p:txBody>
      </p:sp>
      <p:sp>
        <p:nvSpPr>
          <p:cNvPr id="13" name="Текст 11"/>
          <p:cNvSpPr>
            <a:spLocks noGrp="1"/>
          </p:cNvSpPr>
          <p:nvPr>
            <p:ph type="body" sz="quarter" idx="12" hasCustomPrompt="1"/>
          </p:nvPr>
        </p:nvSpPr>
        <p:spPr>
          <a:xfrm>
            <a:off x="119070" y="6249216"/>
            <a:ext cx="8277225" cy="153888"/>
          </a:xfrm>
        </p:spPr>
        <p:txBody>
          <a:bodyPr/>
          <a:lstStyle>
            <a:lvl1pPr>
              <a:defRPr sz="1000"/>
            </a:lvl1pPr>
          </a:lstStyle>
          <a:p>
            <a:pPr lvl="0"/>
            <a:r>
              <a:rPr lang="ru-RU" dirty="0" smtClean="0"/>
              <a:t>1 Сноска</a:t>
            </a:r>
          </a:p>
        </p:txBody>
      </p:sp>
      <p:sp>
        <p:nvSpPr>
          <p:cNvPr id="10" name="Title Placeholder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 bwMode="auto">
          <a:xfrm>
            <a:off x="119138" y="472139"/>
            <a:ext cx="6778625" cy="3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rgbClr val="049536"/>
                </a:solidFill>
              </a:defRPr>
            </a:lvl1pPr>
          </a:lstStyle>
          <a:p>
            <a:pPr lvl="0"/>
            <a:r>
              <a:rPr lang="en-US" dirty="0" smtClean="0"/>
              <a:t>Click to edit Master title style</a:t>
            </a:r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40368968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cK 2. Slide Title"/>
          <p:cNvSpPr>
            <a:spLocks noGrp="1"/>
          </p:cNvSpPr>
          <p:nvPr>
            <p:ph type="title"/>
          </p:nvPr>
        </p:nvSpPr>
        <p:spPr>
          <a:xfrm>
            <a:off x="451829" y="225583"/>
            <a:ext cx="6388777" cy="301650"/>
          </a:xfrm>
        </p:spPr>
        <p:txBody>
          <a:bodyPr anchor="ctr" anchorCtr="0"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2650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28011248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Working Draft Text" hidden="1"/>
          <p:cNvSpPr txBox="1">
            <a:spLocks noChangeArrowheads="1"/>
          </p:cNvSpPr>
          <p:nvPr/>
        </p:nvSpPr>
        <p:spPr bwMode="auto">
          <a:xfrm>
            <a:off x="2640013" y="342900"/>
            <a:ext cx="993862" cy="1384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894412" eaLnBrk="1" hangingPunct="1">
              <a:defRPr/>
            </a:pPr>
            <a:r>
              <a:rPr lang="ru-RU" sz="900" b="1" dirty="0" smtClean="0">
                <a:solidFill>
                  <a:srgbClr val="000000"/>
                </a:solidFill>
              </a:rPr>
              <a:t>WORKING DRAFT</a:t>
            </a:r>
          </a:p>
        </p:txBody>
      </p:sp>
      <p:sp>
        <p:nvSpPr>
          <p:cNvPr id="5" name="doc id"/>
          <p:cNvSpPr txBox="1">
            <a:spLocks noChangeArrowheads="1"/>
          </p:cNvSpPr>
          <p:nvPr/>
        </p:nvSpPr>
        <p:spPr bwMode="auto">
          <a:xfrm>
            <a:off x="8442325" y="36513"/>
            <a:ext cx="295275" cy="122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894412" eaLnBrk="1" hangingPunct="1">
              <a:defRPr/>
            </a:pPr>
            <a:endParaRPr lang="ru-RU" sz="800" dirty="0" smtClean="0">
              <a:solidFill>
                <a:srgbClr val="000000"/>
              </a:solidFill>
            </a:endParaRPr>
          </a:p>
        </p:txBody>
      </p:sp>
      <p:sp>
        <p:nvSpPr>
          <p:cNvPr id="6" name="Working Draft" hidden="1"/>
          <p:cNvSpPr txBox="1">
            <a:spLocks noChangeArrowheads="1"/>
          </p:cNvSpPr>
          <p:nvPr/>
        </p:nvSpPr>
        <p:spPr bwMode="auto">
          <a:xfrm>
            <a:off x="2640055" y="498475"/>
            <a:ext cx="2853345" cy="1384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894412" eaLnBrk="1" hangingPunct="1">
              <a:defRPr/>
            </a:pPr>
            <a:r>
              <a:rPr lang="en-US" sz="900" smtClean="0">
                <a:solidFill>
                  <a:srgbClr val="000000"/>
                </a:solidFill>
              </a:rPr>
              <a:t>Last Modified 11.06.2013 11:21 Russian Standard Time</a:t>
            </a:r>
            <a:endParaRPr lang="ru-RU" sz="900" dirty="0" smtClean="0">
              <a:solidFill>
                <a:srgbClr val="000000"/>
              </a:solidFill>
            </a:endParaRPr>
          </a:p>
        </p:txBody>
      </p:sp>
      <p:sp>
        <p:nvSpPr>
          <p:cNvPr id="7" name="Printed" hidden="1"/>
          <p:cNvSpPr txBox="1">
            <a:spLocks noChangeArrowheads="1"/>
          </p:cNvSpPr>
          <p:nvPr/>
        </p:nvSpPr>
        <p:spPr bwMode="auto">
          <a:xfrm>
            <a:off x="2640030" y="655658"/>
            <a:ext cx="2532745" cy="1384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894412" eaLnBrk="1" hangingPunct="1">
              <a:defRPr/>
            </a:pPr>
            <a:r>
              <a:rPr lang="en-US" sz="900" smtClean="0">
                <a:solidFill>
                  <a:srgbClr val="000000"/>
                </a:solidFill>
              </a:rPr>
              <a:t>Printed 10.06.2013 11:52 Russian Standard Time</a:t>
            </a:r>
            <a:endParaRPr lang="ru-RU" sz="900" dirty="0" smtClean="0">
              <a:solidFill>
                <a:srgbClr val="000000"/>
              </a:solidFill>
            </a:endParaRPr>
          </a:p>
        </p:txBody>
      </p:sp>
      <p:grpSp>
        <p:nvGrpSpPr>
          <p:cNvPr id="8" name="McK Title Elements"/>
          <p:cNvGrpSpPr>
            <a:grpSpLocks/>
          </p:cNvGrpSpPr>
          <p:nvPr/>
        </p:nvGrpSpPr>
        <p:grpSpPr bwMode="auto">
          <a:xfrm>
            <a:off x="22" y="18"/>
            <a:ext cx="8958263" cy="6723063"/>
            <a:chOff x="0" y="0"/>
            <a:chExt cx="5643" cy="4235"/>
          </a:xfrm>
        </p:grpSpPr>
        <p:sp>
          <p:nvSpPr>
            <p:cNvPr id="9" name="McK Document type" hidden="1"/>
            <p:cNvSpPr txBox="1">
              <a:spLocks noChangeArrowheads="1"/>
            </p:cNvSpPr>
            <p:nvPr/>
          </p:nvSpPr>
          <p:spPr bwMode="auto">
            <a:xfrm>
              <a:off x="1663" y="3106"/>
              <a:ext cx="3109" cy="1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b"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defTabSz="894412" eaLnBrk="1" hangingPunct="1">
                <a:defRPr/>
              </a:pPr>
              <a:r>
                <a:rPr lang="ru-RU" sz="1400" dirty="0" smtClean="0">
                  <a:solidFill>
                    <a:srgbClr val="000000"/>
                  </a:solidFill>
                </a:rPr>
                <a:t>Тип документа</a:t>
              </a:r>
            </a:p>
          </p:txBody>
        </p:sp>
        <p:sp>
          <p:nvSpPr>
            <p:cNvPr id="10" name="McK Date" hidden="1"/>
            <p:cNvSpPr txBox="1">
              <a:spLocks noChangeArrowheads="1"/>
            </p:cNvSpPr>
            <p:nvPr/>
          </p:nvSpPr>
          <p:spPr bwMode="auto">
            <a:xfrm>
              <a:off x="1663" y="3275"/>
              <a:ext cx="3109" cy="1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defTabSz="894412" eaLnBrk="1" hangingPunct="1">
                <a:defRPr/>
              </a:pPr>
              <a:r>
                <a:rPr lang="ru-RU" sz="1400" dirty="0" smtClean="0">
                  <a:solidFill>
                    <a:srgbClr val="000000"/>
                  </a:solidFill>
                </a:rPr>
                <a:t>Дата</a:t>
              </a:r>
            </a:p>
          </p:txBody>
        </p:sp>
        <p:sp>
          <p:nvSpPr>
            <p:cNvPr id="11" name="McK Disclaimer" hidden="1"/>
            <p:cNvSpPr>
              <a:spLocks noChangeArrowheads="1"/>
            </p:cNvSpPr>
            <p:nvPr/>
          </p:nvSpPr>
          <p:spPr bwMode="auto">
            <a:xfrm>
              <a:off x="1663" y="3635"/>
              <a:ext cx="3226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b">
              <a:spAutoFit/>
            </a:bodyPr>
            <a:lstStyle/>
            <a:p>
              <a:pPr defTabSz="801637" eaLnBrk="0" hangingPunct="0"/>
              <a:r>
                <a:rPr lang="ru-RU" sz="800" dirty="0">
                  <a:solidFill>
                    <a:srgbClr val="000000"/>
                  </a:solidFill>
                  <a:latin typeface="Arial"/>
                </a:rPr>
                <a:t>КОНФИДЕНЦИАЛЬНАЯ ИНФОРМАЦИЯ, СОБСТВЕННОСТЬ McKINSEY &amp; COMPANY</a:t>
              </a:r>
            </a:p>
            <a:p>
              <a:pPr defTabSz="801637" eaLnBrk="0" hangingPunct="0"/>
              <a:r>
                <a:rPr lang="ru-RU" sz="800" dirty="0">
                  <a:solidFill>
                    <a:srgbClr val="000000"/>
                  </a:solidFill>
                  <a:latin typeface="Arial"/>
                </a:rPr>
                <a:t>Любое использование этого документа без специального разрешения McKinsey &amp; Company строго запрещено</a:t>
              </a:r>
            </a:p>
          </p:txBody>
        </p:sp>
        <p:sp>
          <p:nvSpPr>
            <p:cNvPr id="12" name="TitleBottomPlaceholder" hidden="1"/>
            <p:cNvSpPr>
              <a:spLocks noChangeArrowheads="1"/>
            </p:cNvSpPr>
            <p:nvPr/>
          </p:nvSpPr>
          <p:spPr bwMode="auto">
            <a:xfrm>
              <a:off x="0" y="1410"/>
              <a:ext cx="1382" cy="2825"/>
            </a:xfrm>
            <a:prstGeom prst="rect">
              <a:avLst/>
            </a:prstGeom>
            <a:solidFill>
              <a:srgbClr val="0065C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894412"/>
              <a:endParaRPr lang="ru-RU" dirty="0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3" name="TitleTopPlaceholder" hidden="1"/>
            <p:cNvSpPr>
              <a:spLocks noChangeArrowheads="1"/>
            </p:cNvSpPr>
            <p:nvPr/>
          </p:nvSpPr>
          <p:spPr bwMode="auto">
            <a:xfrm>
              <a:off x="0" y="0"/>
              <a:ext cx="1382" cy="1410"/>
            </a:xfrm>
            <a:prstGeom prst="rect">
              <a:avLst/>
            </a:prstGeom>
            <a:solidFill>
              <a:srgbClr val="91A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894412"/>
              <a:endParaRPr lang="ru-RU" dirty="0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4" name="Rectangle 1189" hidden="1"/>
            <p:cNvSpPr>
              <a:spLocks noChangeArrowheads="1"/>
            </p:cNvSpPr>
            <p:nvPr/>
          </p:nvSpPr>
          <p:spPr bwMode="auto">
            <a:xfrm>
              <a:off x="0" y="0"/>
              <a:ext cx="5643" cy="4234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894412"/>
              <a:endParaRPr lang="ru-RU" dirty="0">
                <a:solidFill>
                  <a:srgbClr val="000000"/>
                </a:solidFill>
                <a:latin typeface="Arial"/>
              </a:endParaRPr>
            </a:p>
          </p:txBody>
        </p:sp>
      </p:grpSp>
      <p:pic>
        <p:nvPicPr>
          <p:cNvPr id="18" name="TitleBottomBarBW" hidden="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3931" y="6443705"/>
            <a:ext cx="1636712" cy="192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314" name="Rectangle 1026"/>
          <p:cNvSpPr>
            <a:spLocks noGrp="1" noChangeArrowheads="1"/>
          </p:cNvSpPr>
          <p:nvPr>
            <p:ph type="ctrTitle"/>
          </p:nvPr>
        </p:nvSpPr>
        <p:spPr>
          <a:xfrm>
            <a:off x="1441272" y="2092481"/>
            <a:ext cx="6134319" cy="492443"/>
          </a:xfrm>
          <a:prstGeom prst="rect">
            <a:avLst/>
          </a:prstGeom>
        </p:spPr>
        <p:txBody>
          <a:bodyPr anchor="ctr" anchorCtr="0"/>
          <a:lstStyle>
            <a:lvl1pPr>
              <a:defRPr sz="3200" b="1">
                <a:solidFill>
                  <a:srgbClr val="049536"/>
                </a:solidFill>
              </a:defRPr>
            </a:lvl1pPr>
          </a:lstStyle>
          <a:p>
            <a:pPr lvl="0"/>
            <a:r>
              <a:rPr lang="en-US" noProof="0" dirty="0" smtClean="0"/>
              <a:t>Click to edit Master title style</a:t>
            </a:r>
            <a:endParaRPr lang="ru-RU" noProof="0" dirty="0" smtClean="0"/>
          </a:p>
        </p:txBody>
      </p:sp>
      <p:sp>
        <p:nvSpPr>
          <p:cNvPr id="19" name="Прямоугольник 18"/>
          <p:cNvSpPr/>
          <p:nvPr userDrawn="1"/>
        </p:nvSpPr>
        <p:spPr>
          <a:xfrm>
            <a:off x="-1552" y="818577"/>
            <a:ext cx="8963025" cy="45719"/>
          </a:xfrm>
          <a:custGeom>
            <a:avLst/>
            <a:gdLst/>
            <a:ahLst/>
            <a:cxnLst/>
            <a:rect l="l" t="t" r="r" b="b"/>
            <a:pathLst>
              <a:path w="8728076" h="61913">
                <a:moveTo>
                  <a:pt x="0" y="0"/>
                </a:moveTo>
                <a:lnTo>
                  <a:pt x="8728076" y="0"/>
                </a:lnTo>
                <a:lnTo>
                  <a:pt x="8728076" y="1768"/>
                </a:lnTo>
                <a:lnTo>
                  <a:pt x="8661840" y="61913"/>
                </a:lnTo>
                <a:lnTo>
                  <a:pt x="0" y="61913"/>
                </a:lnTo>
                <a:close/>
              </a:path>
            </a:pathLst>
          </a:custGeom>
          <a:gradFill flip="none" rotWithShape="1">
            <a:gsLst>
              <a:gs pos="47000">
                <a:srgbClr val="BEDF92"/>
              </a:gs>
              <a:gs pos="0">
                <a:schemeClr val="accent2"/>
              </a:gs>
              <a:gs pos="100000">
                <a:srgbClr val="F6FFD9"/>
              </a:gs>
            </a:gsLst>
            <a:lin ang="0" scaled="1"/>
            <a:tileRect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069" tIns="45537" rIns="91069" bIns="45537" rtlCol="0" anchor="ctr"/>
          <a:lstStyle/>
          <a:p>
            <a:pPr algn="ctr" defTabSz="894412"/>
            <a:endParaRPr lang="ru-RU" dirty="0" err="1">
              <a:solidFill>
                <a:srgbClr val="000000"/>
              </a:solidFill>
            </a:endParaRPr>
          </a:p>
        </p:txBody>
      </p:sp>
      <p:pic>
        <p:nvPicPr>
          <p:cNvPr id="36" name="Picture 7" descr="Screen Shot 2013-12-24 at 12.16.45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53258" y="166030"/>
            <a:ext cx="1945389" cy="624529"/>
          </a:xfrm>
          <a:prstGeom prst="rect">
            <a:avLst/>
          </a:prstGeom>
        </p:spPr>
      </p:pic>
      <p:grpSp>
        <p:nvGrpSpPr>
          <p:cNvPr id="2" name="Группа 1"/>
          <p:cNvGrpSpPr/>
          <p:nvPr userDrawn="1"/>
        </p:nvGrpSpPr>
        <p:grpSpPr>
          <a:xfrm>
            <a:off x="-8950" y="4787176"/>
            <a:ext cx="8991821" cy="2113802"/>
            <a:chOff x="-8976" y="4787170"/>
            <a:chExt cx="8991821" cy="2113802"/>
          </a:xfrm>
        </p:grpSpPr>
        <p:pic>
          <p:nvPicPr>
            <p:cNvPr id="43" name="Picture 2"/>
            <p:cNvPicPr>
              <a:picLocks noChangeAspect="1" noChangeArrowheads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19" r="801"/>
            <a:stretch/>
          </p:blipFill>
          <p:spPr bwMode="auto">
            <a:xfrm>
              <a:off x="-1" y="4787170"/>
              <a:ext cx="8961439" cy="18415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44" name="Группа 43"/>
            <p:cNvGrpSpPr/>
            <p:nvPr userDrawn="1"/>
          </p:nvGrpSpPr>
          <p:grpSpPr>
            <a:xfrm>
              <a:off x="-8976" y="5750183"/>
              <a:ext cx="8991821" cy="1150789"/>
              <a:chOff x="-8976" y="5750183"/>
              <a:chExt cx="8991821" cy="1150789"/>
            </a:xfrm>
          </p:grpSpPr>
          <p:sp>
            <p:nvSpPr>
              <p:cNvPr id="45" name="Freeform 11"/>
              <p:cNvSpPr>
                <a:spLocks/>
              </p:cNvSpPr>
              <p:nvPr/>
            </p:nvSpPr>
            <p:spPr bwMode="auto">
              <a:xfrm rot="21401812">
                <a:off x="3021" y="6317320"/>
                <a:ext cx="5333974" cy="583652"/>
              </a:xfrm>
              <a:custGeom>
                <a:avLst/>
                <a:gdLst/>
                <a:ahLst/>
                <a:cxnLst/>
                <a:rect l="l" t="t" r="r" b="b"/>
                <a:pathLst>
                  <a:path w="5333974" h="583652">
                    <a:moveTo>
                      <a:pt x="5276645" y="572390"/>
                    </a:moveTo>
                    <a:cubicBezTo>
                      <a:pt x="5295731" y="576282"/>
                      <a:pt x="5314854" y="579973"/>
                      <a:pt x="5333974" y="583652"/>
                    </a:cubicBezTo>
                    <a:lnTo>
                      <a:pt x="5276180" y="580462"/>
                    </a:lnTo>
                    <a:close/>
                    <a:moveTo>
                      <a:pt x="2002421" y="7710"/>
                    </a:moveTo>
                    <a:cubicBezTo>
                      <a:pt x="2746081" y="41292"/>
                      <a:pt x="3941635" y="311324"/>
                      <a:pt x="5151013" y="547708"/>
                    </a:cubicBezTo>
                    <a:lnTo>
                      <a:pt x="3682725" y="462967"/>
                    </a:lnTo>
                    <a:lnTo>
                      <a:pt x="3682598" y="465178"/>
                    </a:lnTo>
                    <a:cubicBezTo>
                      <a:pt x="2972445" y="364324"/>
                      <a:pt x="2335517" y="281380"/>
                      <a:pt x="1880469" y="260831"/>
                    </a:cubicBezTo>
                    <a:cubicBezTo>
                      <a:pt x="1585660" y="247519"/>
                      <a:pt x="1283245" y="266577"/>
                      <a:pt x="989675" y="307538"/>
                    </a:cubicBezTo>
                    <a:lnTo>
                      <a:pt x="0" y="250419"/>
                    </a:lnTo>
                    <a:lnTo>
                      <a:pt x="4858" y="169923"/>
                    </a:lnTo>
                    <a:cubicBezTo>
                      <a:pt x="543116" y="59278"/>
                      <a:pt x="1231841" y="-26781"/>
                      <a:pt x="2002421" y="7710"/>
                    </a:cubicBezTo>
                    <a:close/>
                  </a:path>
                </a:pathLst>
              </a:custGeom>
              <a:solidFill>
                <a:srgbClr val="A7D05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894412"/>
                <a:endParaRPr lang="ru-RU">
                  <a:solidFill>
                    <a:srgbClr val="000000"/>
                  </a:solidFill>
                  <a:latin typeface="Arial"/>
                </a:endParaRPr>
              </a:p>
            </p:txBody>
          </p:sp>
          <p:grpSp>
            <p:nvGrpSpPr>
              <p:cNvPr id="46" name="Группа 45"/>
              <p:cNvGrpSpPr/>
              <p:nvPr/>
            </p:nvGrpSpPr>
            <p:grpSpPr>
              <a:xfrm>
                <a:off x="-8976" y="5750183"/>
                <a:ext cx="8991821" cy="1095217"/>
                <a:chOff x="-8976" y="5750183"/>
                <a:chExt cx="8991821" cy="1095217"/>
              </a:xfrm>
            </p:grpSpPr>
            <p:sp>
              <p:nvSpPr>
                <p:cNvPr id="47" name="Freeform 8"/>
                <p:cNvSpPr>
                  <a:spLocks/>
                </p:cNvSpPr>
                <p:nvPr/>
              </p:nvSpPr>
              <p:spPr bwMode="auto">
                <a:xfrm rot="21401812">
                  <a:off x="8766" y="5750183"/>
                  <a:ext cx="8974079" cy="9975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74079" h="997596">
                      <a:moveTo>
                        <a:pt x="8974079" y="256658"/>
                      </a:moveTo>
                      <a:lnTo>
                        <a:pt x="8969227" y="340728"/>
                      </a:lnTo>
                      <a:cubicBezTo>
                        <a:pt x="8564536" y="640458"/>
                        <a:pt x="7878802" y="997596"/>
                        <a:pt x="6912361" y="997596"/>
                      </a:cubicBezTo>
                      <a:cubicBezTo>
                        <a:pt x="5249207" y="997596"/>
                        <a:pt x="3171705" y="95150"/>
                        <a:pt x="1612138" y="95151"/>
                      </a:cubicBezTo>
                      <a:cubicBezTo>
                        <a:pt x="878567" y="95151"/>
                        <a:pt x="351898" y="189883"/>
                        <a:pt x="0" y="290901"/>
                      </a:cubicBezTo>
                      <a:lnTo>
                        <a:pt x="5097" y="206451"/>
                      </a:lnTo>
                      <a:cubicBezTo>
                        <a:pt x="356949" y="99692"/>
                        <a:pt x="882082" y="-1"/>
                        <a:pt x="1612138" y="0"/>
                      </a:cubicBezTo>
                      <a:cubicBezTo>
                        <a:pt x="3168828" y="0"/>
                        <a:pt x="5249207" y="961914"/>
                        <a:pt x="6912361" y="961913"/>
                      </a:cubicBezTo>
                      <a:cubicBezTo>
                        <a:pt x="7883088" y="961913"/>
                        <a:pt x="8570523" y="577496"/>
                        <a:pt x="8974079" y="256658"/>
                      </a:cubicBezTo>
                      <a:close/>
                    </a:path>
                  </a:pathLst>
                </a:custGeom>
                <a:solidFill>
                  <a:srgbClr val="CBDB2A"/>
                </a:solidFill>
                <a:ln w="12700">
                  <a:solidFill>
                    <a:srgbClr val="CBDB2A"/>
                  </a:solidFill>
                  <a:round/>
                  <a:headEnd/>
                  <a:tailEnd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4412"/>
                  <a:endParaRPr lang="ru-RU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  <p:sp>
              <p:nvSpPr>
                <p:cNvPr id="48" name="Freeform 9"/>
                <p:cNvSpPr>
                  <a:spLocks/>
                </p:cNvSpPr>
                <p:nvPr/>
              </p:nvSpPr>
              <p:spPr bwMode="auto">
                <a:xfrm rot="21401812">
                  <a:off x="-8976" y="5845921"/>
                  <a:ext cx="8991280" cy="9561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76656" h="956109">
                      <a:moveTo>
                        <a:pt x="8976656" y="245543"/>
                      </a:moveTo>
                      <a:lnTo>
                        <a:pt x="8968839" y="380995"/>
                      </a:lnTo>
                      <a:cubicBezTo>
                        <a:pt x="8560462" y="647681"/>
                        <a:pt x="7881915" y="956109"/>
                        <a:pt x="6935009" y="956109"/>
                      </a:cubicBezTo>
                      <a:cubicBezTo>
                        <a:pt x="5268979" y="956109"/>
                        <a:pt x="3185721" y="144234"/>
                        <a:pt x="1623278" y="144234"/>
                      </a:cubicBezTo>
                      <a:cubicBezTo>
                        <a:pt x="882318" y="144234"/>
                        <a:pt x="352320" y="230846"/>
                        <a:pt x="0" y="322515"/>
                      </a:cubicBezTo>
                      <a:lnTo>
                        <a:pt x="7638" y="195957"/>
                      </a:lnTo>
                      <a:cubicBezTo>
                        <a:pt x="359537" y="94859"/>
                        <a:pt x="886396" y="0"/>
                        <a:pt x="1620399" y="0"/>
                      </a:cubicBezTo>
                      <a:cubicBezTo>
                        <a:pt x="3177089" y="0"/>
                        <a:pt x="5257469" y="902579"/>
                        <a:pt x="6920623" y="902579"/>
                      </a:cubicBezTo>
                      <a:cubicBezTo>
                        <a:pt x="7886613" y="902579"/>
                        <a:pt x="8572070" y="545423"/>
                        <a:pt x="8976656" y="245543"/>
                      </a:cubicBezTo>
                      <a:close/>
                    </a:path>
                  </a:pathLst>
                </a:custGeom>
                <a:solidFill>
                  <a:srgbClr val="6D9D3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4412"/>
                  <a:endParaRPr lang="ru-RU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  <p:sp>
              <p:nvSpPr>
                <p:cNvPr id="49" name="Freeform 10"/>
                <p:cNvSpPr>
                  <a:spLocks/>
                </p:cNvSpPr>
                <p:nvPr/>
              </p:nvSpPr>
              <p:spPr bwMode="auto">
                <a:xfrm rot="21401812">
                  <a:off x="5052" y="5990568"/>
                  <a:ext cx="8964051" cy="8548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75335" h="854832">
                      <a:moveTo>
                        <a:pt x="8975335" y="228107"/>
                      </a:moveTo>
                      <a:lnTo>
                        <a:pt x="8968669" y="343617"/>
                      </a:lnTo>
                      <a:cubicBezTo>
                        <a:pt x="8565323" y="579247"/>
                        <a:pt x="7907768" y="846431"/>
                        <a:pt x="6996356" y="854832"/>
                      </a:cubicBezTo>
                      <a:lnTo>
                        <a:pt x="6771421" y="842418"/>
                      </a:lnTo>
                      <a:lnTo>
                        <a:pt x="6160628" y="808709"/>
                      </a:lnTo>
                      <a:cubicBezTo>
                        <a:pt x="4658324" y="648621"/>
                        <a:pt x="2957691" y="118920"/>
                        <a:pt x="1633308" y="118921"/>
                      </a:cubicBezTo>
                      <a:cubicBezTo>
                        <a:pt x="885697" y="118921"/>
                        <a:pt x="352711" y="198599"/>
                        <a:pt x="0" y="282365"/>
                      </a:cubicBezTo>
                      <a:lnTo>
                        <a:pt x="6280" y="178326"/>
                      </a:lnTo>
                      <a:cubicBezTo>
                        <a:pt x="358237" y="86650"/>
                        <a:pt x="887657" y="1"/>
                        <a:pt x="1627553" y="0"/>
                      </a:cubicBezTo>
                      <a:cubicBezTo>
                        <a:pt x="3187184" y="1"/>
                        <a:pt x="5267650" y="811631"/>
                        <a:pt x="6930874" y="811631"/>
                      </a:cubicBezTo>
                      <a:cubicBezTo>
                        <a:pt x="7887631" y="811631"/>
                        <a:pt x="8569204" y="496328"/>
                        <a:pt x="8975335" y="228107"/>
                      </a:cubicBezTo>
                      <a:close/>
                    </a:path>
                  </a:pathLst>
                </a:custGeom>
                <a:solidFill>
                  <a:srgbClr val="8DC63F"/>
                </a:solidFill>
                <a:ln w="19050">
                  <a:solidFill>
                    <a:srgbClr val="8DC63F"/>
                  </a:solidFill>
                  <a:round/>
                  <a:headEnd/>
                  <a:tailEnd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4412"/>
                  <a:endParaRPr lang="ru-RU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</p:grpSp>
        </p:grpSp>
      </p:grpSp>
      <p:pic>
        <p:nvPicPr>
          <p:cNvPr id="50" name="Picture 2"/>
          <p:cNvPicPr>
            <a:picLocks noChangeAspect="1" noChangeArrowheads="1"/>
          </p:cNvPicPr>
          <p:nvPr userDrawn="1"/>
        </p:nvPicPr>
        <p:blipFill rotWithShape="1">
          <a:blip r:embed="rId5" cstate="print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28" b="4627"/>
          <a:stretch/>
        </p:blipFill>
        <p:spPr bwMode="auto">
          <a:xfrm>
            <a:off x="4254684" y="3190875"/>
            <a:ext cx="4706754" cy="30454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315" name="Rectangle 1027"/>
          <p:cNvSpPr>
            <a:spLocks noGrp="1" noChangeArrowheads="1"/>
          </p:cNvSpPr>
          <p:nvPr>
            <p:ph type="subTitle" idx="1"/>
          </p:nvPr>
        </p:nvSpPr>
        <p:spPr>
          <a:xfrm>
            <a:off x="1441267" y="3624723"/>
            <a:ext cx="5791571" cy="246221"/>
          </a:xfrm>
        </p:spPr>
        <p:txBody>
          <a:bodyPr wrap="square">
            <a:spAutoFit/>
          </a:bodyPr>
          <a:lstStyle>
            <a:lvl1pPr>
              <a:defRPr sz="1600" b="1">
                <a:solidFill>
                  <a:srgbClr val="049536"/>
                </a:solidFill>
              </a:defRPr>
            </a:lvl1pPr>
          </a:lstStyle>
          <a:p>
            <a:pPr lvl="0"/>
            <a:r>
              <a:rPr lang="en-US" noProof="0" dirty="0" smtClean="0"/>
              <a:t>Click to edit Master subtitle style</a:t>
            </a:r>
            <a:endParaRPr lang="ru-RU" noProof="0" dirty="0" smtClean="0"/>
          </a:p>
        </p:txBody>
      </p:sp>
    </p:spTree>
    <p:extLst>
      <p:ext uri="{BB962C8B-B14F-4D97-AF65-F5344CB8AC3E}">
        <p14:creationId xmlns:p14="http://schemas.microsoft.com/office/powerpoint/2010/main" val="5898196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027"/>
          <p:cNvSpPr>
            <a:spLocks noGrp="1" noChangeArrowheads="1"/>
          </p:cNvSpPr>
          <p:nvPr>
            <p:ph type="subTitle" idx="1"/>
          </p:nvPr>
        </p:nvSpPr>
        <p:spPr>
          <a:xfrm>
            <a:off x="3442815" y="3697331"/>
            <a:ext cx="4935537" cy="215444"/>
          </a:xfrm>
        </p:spPr>
        <p:txBody>
          <a:bodyPr>
            <a:spAutoFit/>
          </a:bodyPr>
          <a:lstStyle>
            <a:lvl1pPr>
              <a:defRPr sz="1400" b="1">
                <a:solidFill>
                  <a:srgbClr val="049536"/>
                </a:solidFill>
              </a:defRPr>
            </a:lvl1pPr>
          </a:lstStyle>
          <a:p>
            <a:pPr lvl="0"/>
            <a:r>
              <a:rPr lang="en-US" noProof="0" smtClean="0"/>
              <a:t>Click to edit Master subtitle style</a:t>
            </a:r>
            <a:endParaRPr lang="ru-RU" noProof="0" smtClean="0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10"/>
          </p:nvPr>
        </p:nvSpPr>
        <p:spPr>
          <a:xfrm>
            <a:off x="3442796" y="2147590"/>
            <a:ext cx="5187950" cy="492443"/>
          </a:xfrm>
        </p:spPr>
        <p:txBody>
          <a:bodyPr/>
          <a:lstStyle>
            <a:lvl1pPr>
              <a:defRPr sz="3200" b="1">
                <a:solidFill>
                  <a:srgbClr val="049536"/>
                </a:solidFill>
              </a:defRPr>
            </a:lvl1pPr>
          </a:lstStyle>
          <a:p>
            <a:pPr lvl="0"/>
            <a:r>
              <a:rPr lang="ru-RU" dirty="0" smtClean="0"/>
              <a:t>Образец текста</a:t>
            </a:r>
          </a:p>
        </p:txBody>
      </p:sp>
      <p:pic>
        <p:nvPicPr>
          <p:cNvPr id="6" name="Picture 2" descr="C:\Users\LUKANI~1\AppData\Local\Temp\Rar$DI05.591\Деревце-с-облачками_done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" y="1602435"/>
            <a:ext cx="3452683" cy="3421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73833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027"/>
          <p:cNvSpPr>
            <a:spLocks noGrp="1" noChangeArrowheads="1"/>
          </p:cNvSpPr>
          <p:nvPr>
            <p:ph type="subTitle" idx="1"/>
          </p:nvPr>
        </p:nvSpPr>
        <p:spPr>
          <a:xfrm>
            <a:off x="3442815" y="3697331"/>
            <a:ext cx="4935537" cy="215444"/>
          </a:xfrm>
        </p:spPr>
        <p:txBody>
          <a:bodyPr>
            <a:spAutoFit/>
          </a:bodyPr>
          <a:lstStyle>
            <a:lvl1pPr>
              <a:defRPr sz="1400" b="1">
                <a:solidFill>
                  <a:srgbClr val="049536"/>
                </a:solidFill>
              </a:defRPr>
            </a:lvl1pPr>
          </a:lstStyle>
          <a:p>
            <a:pPr lvl="0"/>
            <a:r>
              <a:rPr lang="en-US" noProof="0" smtClean="0"/>
              <a:t>Click to edit Master subtitle style</a:t>
            </a:r>
            <a:endParaRPr lang="ru-RU" noProof="0" smtClean="0"/>
          </a:p>
        </p:txBody>
      </p:sp>
      <p:sp>
        <p:nvSpPr>
          <p:cNvPr id="6" name="Текст 6"/>
          <p:cNvSpPr>
            <a:spLocks noGrp="1"/>
          </p:cNvSpPr>
          <p:nvPr>
            <p:ph type="body" sz="quarter" idx="10"/>
          </p:nvPr>
        </p:nvSpPr>
        <p:spPr>
          <a:xfrm>
            <a:off x="3442796" y="2147590"/>
            <a:ext cx="5187950" cy="492443"/>
          </a:xfrm>
        </p:spPr>
        <p:txBody>
          <a:bodyPr/>
          <a:lstStyle>
            <a:lvl1pPr>
              <a:defRPr sz="3200" b="1">
                <a:solidFill>
                  <a:srgbClr val="049536"/>
                </a:solidFill>
              </a:defRPr>
            </a:lvl1pPr>
          </a:lstStyle>
          <a:p>
            <a:pPr lvl="0"/>
            <a:r>
              <a:rPr lang="ru-RU" dirty="0" smtClean="0"/>
              <a:t>Образец текста</a:t>
            </a:r>
          </a:p>
        </p:txBody>
      </p:sp>
      <p:grpSp>
        <p:nvGrpSpPr>
          <p:cNvPr id="2" name="Группа 1"/>
          <p:cNvGrpSpPr/>
          <p:nvPr userDrawn="1"/>
        </p:nvGrpSpPr>
        <p:grpSpPr>
          <a:xfrm>
            <a:off x="-233512" y="1428309"/>
            <a:ext cx="3599391" cy="4299251"/>
            <a:chOff x="-273711" y="1428309"/>
            <a:chExt cx="3682622" cy="4398665"/>
          </a:xfrm>
        </p:grpSpPr>
        <p:pic>
          <p:nvPicPr>
            <p:cNvPr id="8" name="Picture 2" descr="C:\Users\Lukanina-AN\AppData\Local\Microsoft\Windows\Temporary Internet Files\Low\Content.IE5\U9HPN9CK\WEareTEAM[1]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4435296">
              <a:off x="1464937" y="1092742"/>
              <a:ext cx="1608407" cy="22795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2" descr="C:\Users\LUKANI~1\AppData\Local\Temp\Rar$DI00.669\ImLeader_done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7674329">
              <a:off x="82787" y="1695408"/>
              <a:ext cx="1266509" cy="19795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3" descr="C:\Users\LUKANI~1\AppData\Local\Temp\Rar$DI03.218\все-для-клиента_done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353251">
              <a:off x="472355" y="2831967"/>
              <a:ext cx="2499145" cy="2995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9144497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027"/>
          <p:cNvSpPr>
            <a:spLocks noGrp="1" noChangeArrowheads="1"/>
          </p:cNvSpPr>
          <p:nvPr>
            <p:ph type="subTitle" idx="1"/>
          </p:nvPr>
        </p:nvSpPr>
        <p:spPr>
          <a:xfrm>
            <a:off x="3442815" y="3697331"/>
            <a:ext cx="4935537" cy="215444"/>
          </a:xfrm>
        </p:spPr>
        <p:txBody>
          <a:bodyPr>
            <a:spAutoFit/>
          </a:bodyPr>
          <a:lstStyle>
            <a:lvl1pPr>
              <a:defRPr sz="1400" b="1">
                <a:solidFill>
                  <a:srgbClr val="049536"/>
                </a:solidFill>
              </a:defRPr>
            </a:lvl1pPr>
          </a:lstStyle>
          <a:p>
            <a:pPr lvl="0"/>
            <a:r>
              <a:rPr lang="en-US" noProof="0" smtClean="0"/>
              <a:t>Click to edit Master subtitle style</a:t>
            </a:r>
            <a:endParaRPr lang="ru-RU" noProof="0" smtClean="0"/>
          </a:p>
        </p:txBody>
      </p:sp>
      <p:sp>
        <p:nvSpPr>
          <p:cNvPr id="6" name="Текст 6"/>
          <p:cNvSpPr>
            <a:spLocks noGrp="1"/>
          </p:cNvSpPr>
          <p:nvPr>
            <p:ph type="body" sz="quarter" idx="10"/>
          </p:nvPr>
        </p:nvSpPr>
        <p:spPr>
          <a:xfrm>
            <a:off x="3442796" y="2147590"/>
            <a:ext cx="5187950" cy="492443"/>
          </a:xfrm>
        </p:spPr>
        <p:txBody>
          <a:bodyPr/>
          <a:lstStyle>
            <a:lvl1pPr>
              <a:defRPr sz="3200" b="1">
                <a:solidFill>
                  <a:srgbClr val="049536"/>
                </a:solidFill>
              </a:defRPr>
            </a:lvl1pPr>
          </a:lstStyle>
          <a:p>
            <a:pPr lvl="0"/>
            <a:r>
              <a:rPr lang="ru-RU" dirty="0" smtClean="0"/>
              <a:t>Образец текста</a:t>
            </a:r>
          </a:p>
        </p:txBody>
      </p:sp>
      <p:pic>
        <p:nvPicPr>
          <p:cNvPr id="7" name="Picture 2" descr="C:\Users\LUKANI~1\AppData\Local\Temp\Rar$DI00.709\воздушный-шар_don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938" y="1633774"/>
            <a:ext cx="3173340" cy="3680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60585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027"/>
          <p:cNvSpPr>
            <a:spLocks noGrp="1" noChangeArrowheads="1"/>
          </p:cNvSpPr>
          <p:nvPr>
            <p:ph type="subTitle" idx="1"/>
          </p:nvPr>
        </p:nvSpPr>
        <p:spPr>
          <a:xfrm>
            <a:off x="3442815" y="3697331"/>
            <a:ext cx="4935537" cy="215444"/>
          </a:xfrm>
        </p:spPr>
        <p:txBody>
          <a:bodyPr>
            <a:spAutoFit/>
          </a:bodyPr>
          <a:lstStyle>
            <a:lvl1pPr>
              <a:defRPr sz="1400" b="1">
                <a:solidFill>
                  <a:srgbClr val="049536"/>
                </a:solidFill>
              </a:defRPr>
            </a:lvl1pPr>
          </a:lstStyle>
          <a:p>
            <a:pPr lvl="0"/>
            <a:r>
              <a:rPr lang="en-US" noProof="0" smtClean="0"/>
              <a:t>Click to edit Master subtitle style</a:t>
            </a:r>
            <a:endParaRPr lang="ru-RU" noProof="0" smtClean="0"/>
          </a:p>
        </p:txBody>
      </p:sp>
      <p:sp>
        <p:nvSpPr>
          <p:cNvPr id="5" name="Текст 6"/>
          <p:cNvSpPr>
            <a:spLocks noGrp="1"/>
          </p:cNvSpPr>
          <p:nvPr>
            <p:ph type="body" sz="quarter" idx="10"/>
          </p:nvPr>
        </p:nvSpPr>
        <p:spPr>
          <a:xfrm>
            <a:off x="3442796" y="2147590"/>
            <a:ext cx="5187950" cy="492443"/>
          </a:xfrm>
        </p:spPr>
        <p:txBody>
          <a:bodyPr/>
          <a:lstStyle>
            <a:lvl1pPr>
              <a:defRPr sz="3200" b="1">
                <a:solidFill>
                  <a:srgbClr val="049536"/>
                </a:solidFill>
              </a:defRPr>
            </a:lvl1pPr>
          </a:lstStyle>
          <a:p>
            <a:pPr lvl="0"/>
            <a:r>
              <a:rPr lang="ru-RU" dirty="0" smtClean="0"/>
              <a:t>Образец текста</a:t>
            </a:r>
          </a:p>
        </p:txBody>
      </p:sp>
      <p:pic>
        <p:nvPicPr>
          <p:cNvPr id="6" name="Picture 2" descr="C:\Users\LUKANI~1\AppData\Local\Temp\Rar$DI07.270\деревце-с-солнышком_don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81137" y="1416818"/>
            <a:ext cx="4064316" cy="4297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8677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027"/>
          <p:cNvSpPr>
            <a:spLocks noGrp="1" noChangeArrowheads="1"/>
          </p:cNvSpPr>
          <p:nvPr>
            <p:ph type="subTitle" idx="1"/>
          </p:nvPr>
        </p:nvSpPr>
        <p:spPr>
          <a:xfrm>
            <a:off x="3442815" y="3697331"/>
            <a:ext cx="4935537" cy="215444"/>
          </a:xfrm>
        </p:spPr>
        <p:txBody>
          <a:bodyPr>
            <a:spAutoFit/>
          </a:bodyPr>
          <a:lstStyle>
            <a:lvl1pPr>
              <a:defRPr sz="1400" b="1">
                <a:solidFill>
                  <a:srgbClr val="049536"/>
                </a:solidFill>
              </a:defRPr>
            </a:lvl1pPr>
          </a:lstStyle>
          <a:p>
            <a:pPr lvl="0"/>
            <a:r>
              <a:rPr lang="en-US" noProof="0" smtClean="0"/>
              <a:t>Click to edit Master subtitle style</a:t>
            </a:r>
            <a:endParaRPr lang="ru-RU" noProof="0" smtClean="0"/>
          </a:p>
        </p:txBody>
      </p:sp>
      <p:sp>
        <p:nvSpPr>
          <p:cNvPr id="6" name="Текст 6"/>
          <p:cNvSpPr>
            <a:spLocks noGrp="1"/>
          </p:cNvSpPr>
          <p:nvPr>
            <p:ph type="body" sz="quarter" idx="10"/>
          </p:nvPr>
        </p:nvSpPr>
        <p:spPr>
          <a:xfrm>
            <a:off x="3442796" y="2147590"/>
            <a:ext cx="5187950" cy="492443"/>
          </a:xfrm>
        </p:spPr>
        <p:txBody>
          <a:bodyPr/>
          <a:lstStyle>
            <a:lvl1pPr>
              <a:defRPr sz="3200" b="1">
                <a:solidFill>
                  <a:srgbClr val="049536"/>
                </a:solidFill>
              </a:defRPr>
            </a:lvl1pPr>
          </a:lstStyle>
          <a:p>
            <a:pPr lvl="0"/>
            <a:r>
              <a:rPr lang="ru-RU" dirty="0" smtClean="0"/>
              <a:t>Образец текста</a:t>
            </a:r>
          </a:p>
        </p:txBody>
      </p:sp>
      <p:pic>
        <p:nvPicPr>
          <p:cNvPr id="7" name="Picture 2" descr="C:\Users\LUKANI~1\AppData\Local\Temp\Rar$DI09.235\земной-шар_don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079" y="2023680"/>
            <a:ext cx="3261519" cy="2990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62418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er in the cor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8" y="6147032"/>
            <a:ext cx="582804" cy="571240"/>
          </a:xfrm>
          <a:prstGeom prst="rect">
            <a:avLst/>
          </a:prstGeom>
        </p:spPr>
      </p:pic>
      <p:sp>
        <p:nvSpPr>
          <p:cNvPr id="4" name="Текст 7"/>
          <p:cNvSpPr>
            <a:spLocks noGrp="1"/>
          </p:cNvSpPr>
          <p:nvPr>
            <p:ph type="body" sz="quarter" idx="10"/>
          </p:nvPr>
        </p:nvSpPr>
        <p:spPr>
          <a:xfrm>
            <a:off x="1501775" y="1684338"/>
            <a:ext cx="6205538" cy="1231106"/>
          </a:xfrm>
        </p:spPr>
        <p:txBody>
          <a:bodyPr>
            <a:sp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20" name="source"/>
          <p:cNvSpPr>
            <a:spLocks noGrp="1"/>
          </p:cNvSpPr>
          <p:nvPr>
            <p:ph type="body" sz="quarter" idx="11" hasCustomPrompt="1"/>
          </p:nvPr>
        </p:nvSpPr>
        <p:spPr>
          <a:xfrm>
            <a:off x="627607" y="6482897"/>
            <a:ext cx="7768715" cy="153888"/>
          </a:xfrm>
        </p:spPr>
        <p:txBody>
          <a:bodyPr/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ru-RU" dirty="0" smtClean="0"/>
              <a:t>ИСТОЧНИК: источник</a:t>
            </a:r>
          </a:p>
        </p:txBody>
      </p:sp>
      <p:sp>
        <p:nvSpPr>
          <p:cNvPr id="21" name="footnote"/>
          <p:cNvSpPr>
            <a:spLocks noGrp="1"/>
          </p:cNvSpPr>
          <p:nvPr>
            <p:ph type="body" sz="quarter" idx="12" hasCustomPrompt="1"/>
          </p:nvPr>
        </p:nvSpPr>
        <p:spPr>
          <a:xfrm>
            <a:off x="627607" y="6249216"/>
            <a:ext cx="7768715" cy="153888"/>
          </a:xfrm>
        </p:spPr>
        <p:txBody>
          <a:bodyPr anchor="b" anchorCtr="0"/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ru-RU" dirty="0" smtClean="0"/>
              <a:t>1 Сноска</a:t>
            </a:r>
          </a:p>
        </p:txBody>
      </p:sp>
      <p:sp>
        <p:nvSpPr>
          <p:cNvPr id="9" name="Title Placeholder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 bwMode="auto">
          <a:xfrm>
            <a:off x="119100" y="472139"/>
            <a:ext cx="6778625" cy="3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rgbClr val="049536"/>
                </a:solidFill>
              </a:defRPr>
            </a:lvl1pPr>
          </a:lstStyle>
          <a:p>
            <a:pPr lvl="0"/>
            <a:r>
              <a:rPr lang="en-US" dirty="0" smtClean="0"/>
              <a:t>Click to edit Master title style</a:t>
            </a:r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13772623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n in the cor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9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82" y="6149440"/>
            <a:ext cx="625566" cy="562837"/>
          </a:xfrm>
          <a:prstGeom prst="rect">
            <a:avLst/>
          </a:prstGeom>
        </p:spPr>
      </p:pic>
      <p:sp>
        <p:nvSpPr>
          <p:cNvPr id="4" name="Текст 7"/>
          <p:cNvSpPr>
            <a:spLocks noGrp="1"/>
          </p:cNvSpPr>
          <p:nvPr>
            <p:ph type="body" sz="quarter" idx="10"/>
          </p:nvPr>
        </p:nvSpPr>
        <p:spPr>
          <a:xfrm>
            <a:off x="1501775" y="1684338"/>
            <a:ext cx="6205538" cy="1231106"/>
          </a:xfrm>
        </p:spPr>
        <p:txBody>
          <a:bodyPr>
            <a:sp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10" name="footnote"/>
          <p:cNvSpPr>
            <a:spLocks noGrp="1"/>
          </p:cNvSpPr>
          <p:nvPr>
            <p:ph type="body" sz="quarter" idx="13" hasCustomPrompt="1"/>
          </p:nvPr>
        </p:nvSpPr>
        <p:spPr>
          <a:xfrm>
            <a:off x="627607" y="6249216"/>
            <a:ext cx="7768715" cy="153888"/>
          </a:xfrm>
        </p:spPr>
        <p:txBody>
          <a:bodyPr anchor="b" anchorCtr="0"/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ru-RU" dirty="0" smtClean="0"/>
              <a:t>1 Сноска</a:t>
            </a:r>
          </a:p>
        </p:txBody>
      </p:sp>
      <p:sp>
        <p:nvSpPr>
          <p:cNvPr id="11" name="source"/>
          <p:cNvSpPr>
            <a:spLocks noGrp="1"/>
          </p:cNvSpPr>
          <p:nvPr>
            <p:ph type="body" sz="quarter" idx="14" hasCustomPrompt="1"/>
          </p:nvPr>
        </p:nvSpPr>
        <p:spPr>
          <a:xfrm>
            <a:off x="627607" y="6482897"/>
            <a:ext cx="7768715" cy="153888"/>
          </a:xfrm>
        </p:spPr>
        <p:txBody>
          <a:bodyPr/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ru-RU" dirty="0" smtClean="0"/>
              <a:t>ИСТОЧНИК: источник</a:t>
            </a:r>
          </a:p>
        </p:txBody>
      </p:sp>
      <p:sp>
        <p:nvSpPr>
          <p:cNvPr id="7" name="Title Placeholder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 bwMode="auto">
          <a:xfrm>
            <a:off x="119100" y="472139"/>
            <a:ext cx="6778625" cy="3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dirty="0" smtClean="0"/>
              <a:t>Click to edit Master title style</a:t>
            </a:r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20354133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aves in the cor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2" y="6233980"/>
            <a:ext cx="442916" cy="492707"/>
          </a:xfrm>
          <a:prstGeom prst="rect">
            <a:avLst/>
          </a:prstGeom>
        </p:spPr>
      </p:pic>
      <p:sp>
        <p:nvSpPr>
          <p:cNvPr id="4" name="Текст 7"/>
          <p:cNvSpPr>
            <a:spLocks noGrp="1"/>
          </p:cNvSpPr>
          <p:nvPr>
            <p:ph type="body" sz="quarter" idx="10"/>
          </p:nvPr>
        </p:nvSpPr>
        <p:spPr>
          <a:xfrm>
            <a:off x="1501775" y="1684338"/>
            <a:ext cx="6205538" cy="1231106"/>
          </a:xfrm>
        </p:spPr>
        <p:txBody>
          <a:bodyPr>
            <a:sp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footnote"/>
          <p:cNvSpPr>
            <a:spLocks noGrp="1"/>
          </p:cNvSpPr>
          <p:nvPr>
            <p:ph type="body" sz="quarter" idx="13" hasCustomPrompt="1"/>
          </p:nvPr>
        </p:nvSpPr>
        <p:spPr>
          <a:xfrm>
            <a:off x="627607" y="6249216"/>
            <a:ext cx="7768715" cy="153888"/>
          </a:xfrm>
        </p:spPr>
        <p:txBody>
          <a:bodyPr anchor="b" anchorCtr="0"/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ru-RU" dirty="0" smtClean="0"/>
              <a:t>1 Сноска</a:t>
            </a:r>
          </a:p>
        </p:txBody>
      </p:sp>
      <p:sp>
        <p:nvSpPr>
          <p:cNvPr id="6" name="source"/>
          <p:cNvSpPr>
            <a:spLocks noGrp="1"/>
          </p:cNvSpPr>
          <p:nvPr>
            <p:ph type="body" sz="quarter" idx="14" hasCustomPrompt="1"/>
          </p:nvPr>
        </p:nvSpPr>
        <p:spPr>
          <a:xfrm>
            <a:off x="627607" y="6482897"/>
            <a:ext cx="7768715" cy="153888"/>
          </a:xfrm>
        </p:spPr>
        <p:txBody>
          <a:bodyPr/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ru-RU" dirty="0" smtClean="0"/>
              <a:t>ИСТОЧНИК: источник</a:t>
            </a:r>
          </a:p>
        </p:txBody>
      </p:sp>
      <p:sp>
        <p:nvSpPr>
          <p:cNvPr id="7" name="Title Placeholder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 bwMode="auto">
          <a:xfrm>
            <a:off x="119100" y="472139"/>
            <a:ext cx="6778625" cy="3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dirty="0" smtClean="0"/>
              <a:t>Click to edit Master title style</a:t>
            </a:r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40858720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Текст 7"/>
          <p:cNvSpPr>
            <a:spLocks noGrp="1"/>
          </p:cNvSpPr>
          <p:nvPr>
            <p:ph type="body" sz="quarter" idx="10"/>
          </p:nvPr>
        </p:nvSpPr>
        <p:spPr>
          <a:xfrm>
            <a:off x="1501775" y="1684338"/>
            <a:ext cx="6205538" cy="1231106"/>
          </a:xfrm>
        </p:spPr>
        <p:txBody>
          <a:bodyPr>
            <a:sp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12" name="Текст 11"/>
          <p:cNvSpPr>
            <a:spLocks noGrp="1"/>
          </p:cNvSpPr>
          <p:nvPr>
            <p:ph type="body" sz="quarter" idx="11" hasCustomPrompt="1"/>
          </p:nvPr>
        </p:nvSpPr>
        <p:spPr>
          <a:xfrm>
            <a:off x="119070" y="6482897"/>
            <a:ext cx="8277225" cy="153888"/>
          </a:xfrm>
        </p:spPr>
        <p:txBody>
          <a:bodyPr/>
          <a:lstStyle>
            <a:lvl1pPr>
              <a:defRPr sz="1000"/>
            </a:lvl1pPr>
          </a:lstStyle>
          <a:p>
            <a:pPr lvl="0"/>
            <a:r>
              <a:rPr lang="ru-RU" dirty="0" smtClean="0"/>
              <a:t>ИСТОЧНИК: источник</a:t>
            </a:r>
          </a:p>
        </p:txBody>
      </p:sp>
      <p:sp>
        <p:nvSpPr>
          <p:cNvPr id="13" name="Текст 11"/>
          <p:cNvSpPr>
            <a:spLocks noGrp="1"/>
          </p:cNvSpPr>
          <p:nvPr>
            <p:ph type="body" sz="quarter" idx="12" hasCustomPrompt="1"/>
          </p:nvPr>
        </p:nvSpPr>
        <p:spPr>
          <a:xfrm>
            <a:off x="119070" y="6249216"/>
            <a:ext cx="8277225" cy="153888"/>
          </a:xfrm>
        </p:spPr>
        <p:txBody>
          <a:bodyPr/>
          <a:lstStyle>
            <a:lvl1pPr>
              <a:defRPr sz="1000"/>
            </a:lvl1pPr>
          </a:lstStyle>
          <a:p>
            <a:pPr lvl="0"/>
            <a:r>
              <a:rPr lang="ru-RU" dirty="0" smtClean="0"/>
              <a:t>1 Сноска</a:t>
            </a:r>
          </a:p>
        </p:txBody>
      </p:sp>
      <p:sp>
        <p:nvSpPr>
          <p:cNvPr id="10" name="Title Placeholder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 bwMode="auto">
          <a:xfrm>
            <a:off x="119100" y="472139"/>
            <a:ext cx="6778625" cy="3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rgbClr val="049536"/>
                </a:solidFill>
              </a:defRPr>
            </a:lvl1pPr>
          </a:lstStyle>
          <a:p>
            <a:pPr lvl="0"/>
            <a:r>
              <a:rPr lang="en-US" dirty="0" smtClean="0"/>
              <a:t>Click to edit Master title style</a:t>
            </a:r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10380009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Текст 7"/>
          <p:cNvSpPr>
            <a:spLocks noGrp="1"/>
          </p:cNvSpPr>
          <p:nvPr>
            <p:ph type="body" sz="quarter" idx="10"/>
          </p:nvPr>
        </p:nvSpPr>
        <p:spPr>
          <a:xfrm>
            <a:off x="1501775" y="1684338"/>
            <a:ext cx="6205538" cy="1231106"/>
          </a:xfrm>
        </p:spPr>
        <p:txBody>
          <a:bodyPr>
            <a:sp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12" name="Текст 11"/>
          <p:cNvSpPr>
            <a:spLocks noGrp="1"/>
          </p:cNvSpPr>
          <p:nvPr>
            <p:ph type="body" sz="quarter" idx="11" hasCustomPrompt="1"/>
          </p:nvPr>
        </p:nvSpPr>
        <p:spPr>
          <a:xfrm>
            <a:off x="119070" y="6482897"/>
            <a:ext cx="8277225" cy="153888"/>
          </a:xfrm>
        </p:spPr>
        <p:txBody>
          <a:bodyPr/>
          <a:lstStyle>
            <a:lvl1pPr>
              <a:defRPr sz="1000"/>
            </a:lvl1pPr>
          </a:lstStyle>
          <a:p>
            <a:pPr lvl="0"/>
            <a:r>
              <a:rPr lang="ru-RU" dirty="0" smtClean="0"/>
              <a:t>ИСТОЧНИК: источник</a:t>
            </a:r>
          </a:p>
        </p:txBody>
      </p:sp>
      <p:sp>
        <p:nvSpPr>
          <p:cNvPr id="13" name="Текст 11"/>
          <p:cNvSpPr>
            <a:spLocks noGrp="1"/>
          </p:cNvSpPr>
          <p:nvPr>
            <p:ph type="body" sz="quarter" idx="12" hasCustomPrompt="1"/>
          </p:nvPr>
        </p:nvSpPr>
        <p:spPr>
          <a:xfrm>
            <a:off x="119070" y="6249216"/>
            <a:ext cx="8277225" cy="153888"/>
          </a:xfrm>
        </p:spPr>
        <p:txBody>
          <a:bodyPr/>
          <a:lstStyle>
            <a:lvl1pPr>
              <a:defRPr sz="1000"/>
            </a:lvl1pPr>
          </a:lstStyle>
          <a:p>
            <a:pPr lvl="0"/>
            <a:r>
              <a:rPr lang="ru-RU" dirty="0" smtClean="0"/>
              <a:t>1 Сноска</a:t>
            </a:r>
          </a:p>
        </p:txBody>
      </p:sp>
      <p:sp>
        <p:nvSpPr>
          <p:cNvPr id="10" name="Title Placeholder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 bwMode="auto">
          <a:xfrm>
            <a:off x="119138" y="472139"/>
            <a:ext cx="6778625" cy="3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rgbClr val="049536"/>
                </a:solidFill>
              </a:defRPr>
            </a:lvl1pPr>
          </a:lstStyle>
          <a:p>
            <a:pPr lvl="0"/>
            <a:r>
              <a:rPr lang="en-US" dirty="0" smtClean="0"/>
              <a:t>Click to edit Master title style</a:t>
            </a:r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1090294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Текст 7"/>
          <p:cNvSpPr>
            <a:spLocks noGrp="1"/>
          </p:cNvSpPr>
          <p:nvPr>
            <p:ph type="body" sz="quarter" idx="10"/>
          </p:nvPr>
        </p:nvSpPr>
        <p:spPr>
          <a:xfrm>
            <a:off x="1501775" y="1684338"/>
            <a:ext cx="6205538" cy="1231106"/>
          </a:xfrm>
        </p:spPr>
        <p:txBody>
          <a:bodyPr>
            <a:sp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12" name="Текст 11"/>
          <p:cNvSpPr>
            <a:spLocks noGrp="1"/>
          </p:cNvSpPr>
          <p:nvPr>
            <p:ph type="body" sz="quarter" idx="11" hasCustomPrompt="1"/>
          </p:nvPr>
        </p:nvSpPr>
        <p:spPr>
          <a:xfrm>
            <a:off x="119070" y="6482897"/>
            <a:ext cx="8277225" cy="153888"/>
          </a:xfrm>
        </p:spPr>
        <p:txBody>
          <a:bodyPr/>
          <a:lstStyle>
            <a:lvl1pPr>
              <a:defRPr sz="1000"/>
            </a:lvl1pPr>
          </a:lstStyle>
          <a:p>
            <a:pPr lvl="0"/>
            <a:r>
              <a:rPr lang="ru-RU" dirty="0" smtClean="0"/>
              <a:t>ИСТОЧНИК: источник</a:t>
            </a:r>
          </a:p>
        </p:txBody>
      </p:sp>
      <p:sp>
        <p:nvSpPr>
          <p:cNvPr id="13" name="Текст 11"/>
          <p:cNvSpPr>
            <a:spLocks noGrp="1"/>
          </p:cNvSpPr>
          <p:nvPr>
            <p:ph type="body" sz="quarter" idx="12" hasCustomPrompt="1"/>
          </p:nvPr>
        </p:nvSpPr>
        <p:spPr>
          <a:xfrm>
            <a:off x="119070" y="6249216"/>
            <a:ext cx="8277225" cy="153888"/>
          </a:xfrm>
        </p:spPr>
        <p:txBody>
          <a:bodyPr/>
          <a:lstStyle>
            <a:lvl1pPr>
              <a:defRPr sz="1000"/>
            </a:lvl1pPr>
          </a:lstStyle>
          <a:p>
            <a:pPr lvl="0"/>
            <a:r>
              <a:rPr lang="ru-RU" dirty="0" smtClean="0"/>
              <a:t>1 Сноска</a:t>
            </a:r>
          </a:p>
        </p:txBody>
      </p:sp>
      <p:sp>
        <p:nvSpPr>
          <p:cNvPr id="10" name="Title Placeholder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 bwMode="auto">
          <a:xfrm>
            <a:off x="119138" y="472139"/>
            <a:ext cx="6778625" cy="3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rgbClr val="049536"/>
                </a:solidFill>
              </a:defRPr>
            </a:lvl1pPr>
          </a:lstStyle>
          <a:p>
            <a:pPr lvl="0"/>
            <a:r>
              <a:rPr lang="en-US" dirty="0" smtClean="0"/>
              <a:t>Click to edit Master title style</a:t>
            </a:r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1090294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un in the cor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9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82" y="6149477"/>
            <a:ext cx="625566" cy="562837"/>
          </a:xfrm>
          <a:prstGeom prst="rect">
            <a:avLst/>
          </a:prstGeom>
        </p:spPr>
      </p:pic>
      <p:sp>
        <p:nvSpPr>
          <p:cNvPr id="4" name="Текст 7"/>
          <p:cNvSpPr>
            <a:spLocks noGrp="1"/>
          </p:cNvSpPr>
          <p:nvPr>
            <p:ph type="body" sz="quarter" idx="10"/>
          </p:nvPr>
        </p:nvSpPr>
        <p:spPr>
          <a:xfrm>
            <a:off x="1501775" y="1684338"/>
            <a:ext cx="6205538" cy="1231106"/>
          </a:xfrm>
        </p:spPr>
        <p:txBody>
          <a:bodyPr>
            <a:sp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10" name="footnote"/>
          <p:cNvSpPr>
            <a:spLocks noGrp="1"/>
          </p:cNvSpPr>
          <p:nvPr>
            <p:ph type="body" sz="quarter" idx="13" hasCustomPrompt="1"/>
          </p:nvPr>
        </p:nvSpPr>
        <p:spPr>
          <a:xfrm>
            <a:off x="627644" y="6249216"/>
            <a:ext cx="7768715" cy="153888"/>
          </a:xfrm>
        </p:spPr>
        <p:txBody>
          <a:bodyPr anchor="b" anchorCtr="0"/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ru-RU" dirty="0" smtClean="0"/>
              <a:t>1 Сноска</a:t>
            </a:r>
          </a:p>
        </p:txBody>
      </p:sp>
      <p:sp>
        <p:nvSpPr>
          <p:cNvPr id="11" name="source"/>
          <p:cNvSpPr>
            <a:spLocks noGrp="1"/>
          </p:cNvSpPr>
          <p:nvPr>
            <p:ph type="body" sz="quarter" idx="14" hasCustomPrompt="1"/>
          </p:nvPr>
        </p:nvSpPr>
        <p:spPr>
          <a:xfrm>
            <a:off x="627644" y="6482897"/>
            <a:ext cx="7768715" cy="153888"/>
          </a:xfrm>
        </p:spPr>
        <p:txBody>
          <a:bodyPr/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ru-RU" dirty="0" smtClean="0"/>
              <a:t>ИСТОЧНИК: источник</a:t>
            </a:r>
          </a:p>
        </p:txBody>
      </p:sp>
      <p:sp>
        <p:nvSpPr>
          <p:cNvPr id="7" name="Title Placeholder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 bwMode="auto">
          <a:xfrm>
            <a:off x="119138" y="472139"/>
            <a:ext cx="6778625" cy="3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dirty="0" smtClean="0"/>
              <a:t>Click to edit Master title style</a:t>
            </a:r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39907803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417580290"/>
              </p:ext>
            </p:extLst>
          </p:nvPr>
        </p:nvGraphicFramePr>
        <p:xfrm>
          <a:off x="2" y="0"/>
          <a:ext cx="158750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65" name="think-cell Slide" r:id="rId14" imgW="270" imgH="270" progId="TCLayout.ActiveDocument.1">
                  <p:embed/>
                </p:oleObj>
              </mc:Choice>
              <mc:Fallback>
                <p:oleObj name="think-cell Slide" r:id="rId1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2" y="0"/>
                        <a:ext cx="158750" cy="158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0" name="Picture 54" descr="Sberbank_russian"/>
          <p:cNvPicPr>
            <a:picLocks noChangeArrowheads="1"/>
          </p:cNvPicPr>
          <p:nvPr userDrawn="1">
            <p:custDataLst>
              <p:tags r:id="rId3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7938" y="2"/>
            <a:ext cx="8969376" cy="6737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Working Draft Text" hidden="1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2640013" y="342907"/>
            <a:ext cx="1106072" cy="153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889117" eaLnBrk="1" hangingPunct="1">
              <a:defRPr/>
            </a:pPr>
            <a:r>
              <a:rPr lang="ru-RU" sz="1000" b="1" dirty="0" smtClean="0">
                <a:solidFill>
                  <a:srgbClr val="000000"/>
                </a:solidFill>
                <a:cs typeface="Arial" pitchFamily="34" charset="0"/>
              </a:rPr>
              <a:t>WORKING DRAFT</a:t>
            </a:r>
          </a:p>
        </p:txBody>
      </p:sp>
      <p:sp>
        <p:nvSpPr>
          <p:cNvPr id="5" name="doc id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8442325" y="36513"/>
            <a:ext cx="295275" cy="122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889117" eaLnBrk="1" hangingPunct="1">
              <a:defRPr/>
            </a:pPr>
            <a:endParaRPr lang="ru-RU" sz="900" dirty="0" smtClean="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6" name="Working Draft" hidden="1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2640097" y="498482"/>
            <a:ext cx="3149901" cy="153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889117" eaLnBrk="1" hangingPunct="1">
              <a:defRPr/>
            </a:pPr>
            <a:r>
              <a:rPr lang="en-US" sz="1000" smtClean="0">
                <a:solidFill>
                  <a:srgbClr val="000000"/>
                </a:solidFill>
                <a:cs typeface="Arial" pitchFamily="34" charset="0"/>
              </a:rPr>
              <a:t>Last Modified 11.07.2013 22:43 Russian Standard Time</a:t>
            </a:r>
            <a:endParaRPr lang="ru-RU" sz="1000" dirty="0" smtClean="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7" name="Printed" hidden="1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2640045" y="655642"/>
            <a:ext cx="2795637" cy="153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889117" eaLnBrk="1" hangingPunct="1">
              <a:defRPr/>
            </a:pPr>
            <a:r>
              <a:rPr lang="en-US" sz="1000" smtClean="0">
                <a:solidFill>
                  <a:srgbClr val="000000"/>
                </a:solidFill>
                <a:cs typeface="Arial" pitchFamily="34" charset="0"/>
              </a:rPr>
              <a:t>Printed 05.07.2013 15:17 Russian Standard Time</a:t>
            </a:r>
            <a:endParaRPr lang="ru-RU" sz="1000" dirty="0" smtClean="0">
              <a:solidFill>
                <a:srgbClr val="000000"/>
              </a:solidFill>
              <a:cs typeface="Arial" pitchFamily="34" charset="0"/>
            </a:endParaRPr>
          </a:p>
        </p:txBody>
      </p:sp>
      <p:grpSp>
        <p:nvGrpSpPr>
          <p:cNvPr id="8" name="McK Title Elements"/>
          <p:cNvGrpSpPr>
            <a:grpSpLocks/>
          </p:cNvGrpSpPr>
          <p:nvPr>
            <p:custDataLst>
              <p:tags r:id="rId8"/>
            </p:custDataLst>
          </p:nvPr>
        </p:nvGrpSpPr>
        <p:grpSpPr bwMode="auto">
          <a:xfrm>
            <a:off x="22" y="18"/>
            <a:ext cx="8958263" cy="6723063"/>
            <a:chOff x="0" y="0"/>
            <a:chExt cx="5643" cy="4235"/>
          </a:xfrm>
        </p:grpSpPr>
        <p:sp>
          <p:nvSpPr>
            <p:cNvPr id="9" name="McK Document type" hidden="1"/>
            <p:cNvSpPr txBox="1">
              <a:spLocks noChangeArrowheads="1"/>
            </p:cNvSpPr>
            <p:nvPr/>
          </p:nvSpPr>
          <p:spPr bwMode="auto">
            <a:xfrm>
              <a:off x="1663" y="3097"/>
              <a:ext cx="3109" cy="1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b"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defTabSz="889117" eaLnBrk="1" hangingPunct="1">
                <a:defRPr/>
              </a:pPr>
              <a:r>
                <a:rPr lang="ru-RU" sz="1500" dirty="0" smtClean="0">
                  <a:solidFill>
                    <a:srgbClr val="000000"/>
                  </a:solidFill>
                  <a:cs typeface="Arial" pitchFamily="34" charset="0"/>
                </a:rPr>
                <a:t>Тип документа</a:t>
              </a:r>
            </a:p>
          </p:txBody>
        </p:sp>
        <p:sp>
          <p:nvSpPr>
            <p:cNvPr id="10" name="McK Date" hidden="1"/>
            <p:cNvSpPr txBox="1">
              <a:spLocks noChangeArrowheads="1"/>
            </p:cNvSpPr>
            <p:nvPr/>
          </p:nvSpPr>
          <p:spPr bwMode="auto">
            <a:xfrm>
              <a:off x="1848" y="3275"/>
              <a:ext cx="2924" cy="1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defTabSz="889117" eaLnBrk="1" hangingPunct="1">
                <a:defRPr/>
              </a:pPr>
              <a:r>
                <a:rPr lang="ru-RU" sz="1500" b="1" dirty="0" smtClean="0">
                  <a:solidFill>
                    <a:srgbClr val="FFFFFF"/>
                  </a:solidFill>
                  <a:cs typeface="Arial" pitchFamily="34" charset="0"/>
                </a:rPr>
                <a:t>Дата</a:t>
              </a:r>
            </a:p>
          </p:txBody>
        </p:sp>
        <p:sp>
          <p:nvSpPr>
            <p:cNvPr id="11" name="McK Disclaimer" hidden="1"/>
            <p:cNvSpPr>
              <a:spLocks noChangeArrowheads="1"/>
            </p:cNvSpPr>
            <p:nvPr/>
          </p:nvSpPr>
          <p:spPr bwMode="auto">
            <a:xfrm>
              <a:off x="1663" y="3606"/>
              <a:ext cx="3226" cy="2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b">
              <a:spAutoFit/>
            </a:bodyPr>
            <a:lstStyle/>
            <a:p>
              <a:pPr defTabSz="836422" eaLnBrk="0" hangingPunct="0"/>
              <a:r>
                <a:rPr lang="ru-RU" sz="900" dirty="0">
                  <a:solidFill>
                    <a:srgbClr val="000000"/>
                  </a:solidFill>
                  <a:latin typeface="Arial"/>
                  <a:cs typeface="Arial" pitchFamily="34" charset="0"/>
                </a:rPr>
                <a:t>КОНФИДЕНЦИАЛЬНАЯ ИНФОРМАЦИЯ, СОБСТВЕННОСТЬ McKINSEY &amp; COMPANY</a:t>
              </a:r>
            </a:p>
            <a:p>
              <a:pPr defTabSz="836422" eaLnBrk="0" hangingPunct="0"/>
              <a:r>
                <a:rPr lang="ru-RU" sz="900" dirty="0">
                  <a:solidFill>
                    <a:srgbClr val="000000"/>
                  </a:solidFill>
                  <a:latin typeface="Arial"/>
                  <a:cs typeface="Arial" pitchFamily="34" charset="0"/>
                </a:rPr>
                <a:t>Любое использование этого документа без специального разрешения McKinsey &amp; Company строго запрещено</a:t>
              </a:r>
            </a:p>
          </p:txBody>
        </p:sp>
        <p:sp>
          <p:nvSpPr>
            <p:cNvPr id="12" name="TitleBottomPlaceholder" hidden="1"/>
            <p:cNvSpPr>
              <a:spLocks noChangeArrowheads="1"/>
            </p:cNvSpPr>
            <p:nvPr/>
          </p:nvSpPr>
          <p:spPr bwMode="auto">
            <a:xfrm>
              <a:off x="0" y="1410"/>
              <a:ext cx="1382" cy="2825"/>
            </a:xfrm>
            <a:prstGeom prst="rect">
              <a:avLst/>
            </a:prstGeom>
            <a:solidFill>
              <a:srgbClr val="0065C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889117"/>
              <a:endParaRPr lang="ru-RU" sz="1700" dirty="0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13" name="TitleTopPlaceholder" hidden="1"/>
            <p:cNvSpPr>
              <a:spLocks noChangeArrowheads="1"/>
            </p:cNvSpPr>
            <p:nvPr/>
          </p:nvSpPr>
          <p:spPr bwMode="auto">
            <a:xfrm>
              <a:off x="0" y="0"/>
              <a:ext cx="1382" cy="1410"/>
            </a:xfrm>
            <a:prstGeom prst="rect">
              <a:avLst/>
            </a:prstGeom>
            <a:solidFill>
              <a:srgbClr val="91A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889117"/>
              <a:endParaRPr lang="ru-RU" sz="1700" dirty="0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14" name="Rectangle 1189" hidden="1"/>
            <p:cNvSpPr>
              <a:spLocks noChangeArrowheads="1"/>
            </p:cNvSpPr>
            <p:nvPr/>
          </p:nvSpPr>
          <p:spPr bwMode="auto">
            <a:xfrm>
              <a:off x="0" y="0"/>
              <a:ext cx="5643" cy="4234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889117"/>
              <a:endParaRPr lang="ru-RU" sz="1700" dirty="0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</p:grpSp>
      <p:pic>
        <p:nvPicPr>
          <p:cNvPr id="18" name="TitleBottomBarBW" hidden="1"/>
          <p:cNvPicPr>
            <a:picLocks noChangeAspect="1" noChangeArrowheads="1"/>
          </p:cNvPicPr>
          <p:nvPr>
            <p:custDataLst>
              <p:tags r:id="rId9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73931" y="6447363"/>
            <a:ext cx="1636712" cy="192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314" name="Rectangle 1026"/>
          <p:cNvSpPr>
            <a:spLocks noGrp="1" noChangeArrowheads="1"/>
          </p:cNvSpPr>
          <p:nvPr>
            <p:ph type="ctrTitle"/>
            <p:custDataLst>
              <p:tags r:id="rId10"/>
            </p:custDataLst>
          </p:nvPr>
        </p:nvSpPr>
        <p:spPr>
          <a:xfrm>
            <a:off x="2933718" y="2708721"/>
            <a:ext cx="5143501" cy="9848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defRPr lang="ru-RU" sz="3200" noProof="0" dirty="0" smtClean="0">
                <a:solidFill>
                  <a:schemeClr val="bg1"/>
                </a:solidFill>
              </a:defRPr>
            </a:lvl1pPr>
          </a:lstStyle>
          <a:p>
            <a:pPr lvl="0" defTabSz="931527"/>
            <a:r>
              <a:rPr lang="en-US" noProof="0" dirty="0" smtClean="0"/>
              <a:t>Click to edit Master title style</a:t>
            </a:r>
            <a:endParaRPr lang="ru-RU" noProof="0" dirty="0" smtClean="0"/>
          </a:p>
        </p:txBody>
      </p:sp>
      <p:sp>
        <p:nvSpPr>
          <p:cNvPr id="13315" name="Rectangle 1027"/>
          <p:cNvSpPr>
            <a:spLocks noGrp="1" noChangeArrowheads="1"/>
          </p:cNvSpPr>
          <p:nvPr>
            <p:ph type="subTitle" idx="1"/>
            <p:custDataLst>
              <p:tags r:id="rId11"/>
            </p:custDataLst>
          </p:nvPr>
        </p:nvSpPr>
        <p:spPr>
          <a:xfrm>
            <a:off x="2933700" y="4119500"/>
            <a:ext cx="4486276" cy="301650"/>
          </a:xfr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b">
            <a:spAutoFit/>
          </a:bodyPr>
          <a:lstStyle>
            <a:lvl1pPr>
              <a:defRPr lang="ru-RU" sz="1900" b="1" kern="1200" noProof="0" smtClean="0">
                <a:solidFill>
                  <a:srgbClr val="FFFFFF"/>
                </a:solidFill>
                <a:latin typeface="Arial" charset="0"/>
                <a:cs typeface="Arial" charset="0"/>
              </a:defRPr>
            </a:lvl1pPr>
          </a:lstStyle>
          <a:p>
            <a:pPr lvl="0" defTabSz="968521" latinLnBrk="0"/>
            <a:r>
              <a:rPr lang="en-US" noProof="0" dirty="0" smtClean="0"/>
              <a:t>Click to edit Master subtitle style</a:t>
            </a:r>
            <a:endParaRPr lang="ru-RU" noProof="0" dirty="0" smtClean="0"/>
          </a:p>
        </p:txBody>
      </p:sp>
      <p:sp>
        <p:nvSpPr>
          <p:cNvPr id="21" name="Rectangle 1027" hidden="1"/>
          <p:cNvSpPr txBox="1">
            <a:spLocks noChangeArrowheads="1"/>
          </p:cNvSpPr>
          <p:nvPr userDrawn="1">
            <p:custDataLst>
              <p:tags r:id="rId12"/>
            </p:custDataLst>
          </p:nvPr>
        </p:nvSpPr>
        <p:spPr bwMode="auto">
          <a:xfrm>
            <a:off x="2934151" y="4927588"/>
            <a:ext cx="5286375" cy="2714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b">
            <a:spAutoFit/>
          </a:bodyPr>
          <a:lstStyle>
            <a:defPPr>
              <a:defRPr lang="ru-RU"/>
            </a:defPPr>
            <a:lvl1pPr marL="0" defTabSz="931977" eaLnBrk="1" latinLnBrk="0" hangingPunct="1">
              <a:defRPr b="1">
                <a:solidFill>
                  <a:srgbClr val="FFFFFF"/>
                </a:solidFill>
                <a:cs typeface="Arial" charset="0"/>
              </a:defRPr>
            </a:lvl1pPr>
            <a:lvl2pPr marL="742950" indent="-285750" defTabSz="914012" eaLnBrk="0" latinLnBrk="0" hangingPunct="0">
              <a:defRPr sz="1000">
                <a:cs typeface="Arial" charset="0"/>
              </a:defRPr>
            </a:lvl2pPr>
            <a:lvl3pPr marL="1143000" indent="-228600" defTabSz="914012" eaLnBrk="0" latinLnBrk="0" hangingPunct="0">
              <a:defRPr sz="1000">
                <a:cs typeface="Arial" charset="0"/>
              </a:defRPr>
            </a:lvl3pPr>
            <a:lvl4pPr marL="1600200" indent="-228600" defTabSz="914012" eaLnBrk="0" latinLnBrk="0" hangingPunct="0">
              <a:defRPr sz="1000">
                <a:cs typeface="Arial" charset="0"/>
              </a:defRPr>
            </a:lvl4pPr>
            <a:lvl5pPr marL="2057400" indent="-228600" defTabSz="914012" eaLnBrk="0" latinLnBrk="0" hangingPunct="0">
              <a:defRPr sz="1000">
                <a:cs typeface="Arial" charset="0"/>
              </a:defRPr>
            </a:lvl5pPr>
            <a:lvl6pPr marL="2514600" indent="-228600" defTabSz="914012" eaLnBrk="0" fontAlgn="base" hangingPunct="0">
              <a:spcBef>
                <a:spcPct val="0"/>
              </a:spcBef>
              <a:spcAft>
                <a:spcPct val="0"/>
              </a:spcAft>
              <a:defRPr sz="1000">
                <a:cs typeface="Arial" charset="0"/>
              </a:defRPr>
            </a:lvl6pPr>
            <a:lvl7pPr marL="2971800" indent="-228600" defTabSz="914012" eaLnBrk="0" fontAlgn="base" hangingPunct="0">
              <a:spcBef>
                <a:spcPct val="0"/>
              </a:spcBef>
              <a:spcAft>
                <a:spcPct val="0"/>
              </a:spcAft>
              <a:defRPr sz="1000">
                <a:cs typeface="Arial" charset="0"/>
              </a:defRPr>
            </a:lvl7pPr>
            <a:lvl8pPr marL="3429000" indent="-228600" defTabSz="914012" eaLnBrk="0" fontAlgn="base" hangingPunct="0">
              <a:spcBef>
                <a:spcPct val="0"/>
              </a:spcBef>
              <a:spcAft>
                <a:spcPct val="0"/>
              </a:spcAft>
              <a:defRPr sz="1000">
                <a:cs typeface="Arial" charset="0"/>
              </a:defRPr>
            </a:lvl8pPr>
            <a:lvl9pPr marL="3886200" indent="-228600" defTabSz="914012" eaLnBrk="0" fontAlgn="base" hangingPunct="0">
              <a:spcBef>
                <a:spcPct val="0"/>
              </a:spcBef>
              <a:spcAft>
                <a:spcPct val="0"/>
              </a:spcAft>
              <a:defRPr sz="1000">
                <a:cs typeface="Arial" charset="0"/>
              </a:defRPr>
            </a:lvl9pPr>
          </a:lstStyle>
          <a:p>
            <a:r>
              <a:rPr lang="en-US" sz="1700" dirty="0" smtClean="0">
                <a:latin typeface="Arial"/>
              </a:rPr>
              <a:t>Click to edit Master subtitle style</a:t>
            </a:r>
            <a:endParaRPr lang="en-US" sz="1700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44869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cK 2. Slide Title"/>
          <p:cNvSpPr>
            <a:spLocks noGrp="1"/>
          </p:cNvSpPr>
          <p:nvPr>
            <p:ph type="title"/>
          </p:nvPr>
        </p:nvSpPr>
        <p:spPr>
          <a:xfrm>
            <a:off x="119066" y="220782"/>
            <a:ext cx="6721474" cy="316732"/>
          </a:xfrm>
        </p:spPr>
        <p:txBody>
          <a:bodyPr anchor="ctr" anchorCtr="0"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3" name="Picture 48"/>
          <p:cNvPicPr>
            <a:picLocks noChangeAspect="1" noChangeArrowheads="1"/>
          </p:cNvPicPr>
          <p:nvPr userDrawn="1"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637" y="643744"/>
            <a:ext cx="8809037" cy="122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107273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027"/>
          <p:cNvSpPr>
            <a:spLocks noGrp="1" noChangeArrowheads="1"/>
          </p:cNvSpPr>
          <p:nvPr>
            <p:ph type="subTitle" idx="1"/>
          </p:nvPr>
        </p:nvSpPr>
        <p:spPr>
          <a:xfrm>
            <a:off x="3442815" y="3697331"/>
            <a:ext cx="4935537" cy="215444"/>
          </a:xfrm>
        </p:spPr>
        <p:txBody>
          <a:bodyPr>
            <a:spAutoFit/>
          </a:bodyPr>
          <a:lstStyle>
            <a:lvl1pPr>
              <a:defRPr sz="1400" b="1">
                <a:solidFill>
                  <a:srgbClr val="049536"/>
                </a:solidFill>
              </a:defRPr>
            </a:lvl1pPr>
          </a:lstStyle>
          <a:p>
            <a:pPr lvl="0"/>
            <a:r>
              <a:rPr lang="en-US" noProof="0" smtClean="0"/>
              <a:t>Click to edit Master subtitle style</a:t>
            </a:r>
            <a:endParaRPr lang="ru-RU" noProof="0" smtClean="0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10"/>
          </p:nvPr>
        </p:nvSpPr>
        <p:spPr>
          <a:xfrm>
            <a:off x="3442796" y="2147626"/>
            <a:ext cx="5187950" cy="492443"/>
          </a:xfrm>
        </p:spPr>
        <p:txBody>
          <a:bodyPr/>
          <a:lstStyle>
            <a:lvl1pPr>
              <a:defRPr sz="3200" b="1">
                <a:solidFill>
                  <a:srgbClr val="049536"/>
                </a:solidFill>
              </a:defRPr>
            </a:lvl1pPr>
          </a:lstStyle>
          <a:p>
            <a:pPr lvl="0"/>
            <a:r>
              <a:rPr lang="ru-RU" dirty="0" smtClean="0"/>
              <a:t>Образец текста</a:t>
            </a:r>
          </a:p>
        </p:txBody>
      </p:sp>
      <p:pic>
        <p:nvPicPr>
          <p:cNvPr id="6" name="Picture 2" descr="C:\Users\LUKANI~1\AppData\Local\Temp\Rar$DI05.591\Деревце-с-облачками_done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" y="1602435"/>
            <a:ext cx="3452683" cy="3421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75283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465446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Текст 7"/>
          <p:cNvSpPr>
            <a:spLocks noGrp="1"/>
          </p:cNvSpPr>
          <p:nvPr>
            <p:ph type="body" sz="quarter" idx="10"/>
          </p:nvPr>
        </p:nvSpPr>
        <p:spPr>
          <a:xfrm>
            <a:off x="1501775" y="1684338"/>
            <a:ext cx="6205538" cy="1231106"/>
          </a:xfrm>
        </p:spPr>
        <p:txBody>
          <a:bodyPr>
            <a:sp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12" name="Текст 11"/>
          <p:cNvSpPr>
            <a:spLocks noGrp="1"/>
          </p:cNvSpPr>
          <p:nvPr>
            <p:ph type="body" sz="quarter" idx="11" hasCustomPrompt="1"/>
          </p:nvPr>
        </p:nvSpPr>
        <p:spPr>
          <a:xfrm>
            <a:off x="119070" y="6482897"/>
            <a:ext cx="8277225" cy="153888"/>
          </a:xfrm>
        </p:spPr>
        <p:txBody>
          <a:bodyPr/>
          <a:lstStyle>
            <a:lvl1pPr>
              <a:defRPr sz="1000"/>
            </a:lvl1pPr>
          </a:lstStyle>
          <a:p>
            <a:pPr lvl="0"/>
            <a:r>
              <a:rPr lang="ru-RU" dirty="0" smtClean="0"/>
              <a:t>ИСТОЧНИК: источник</a:t>
            </a:r>
          </a:p>
        </p:txBody>
      </p:sp>
      <p:sp>
        <p:nvSpPr>
          <p:cNvPr id="13" name="Текст 11"/>
          <p:cNvSpPr>
            <a:spLocks noGrp="1"/>
          </p:cNvSpPr>
          <p:nvPr>
            <p:ph type="body" sz="quarter" idx="12" hasCustomPrompt="1"/>
          </p:nvPr>
        </p:nvSpPr>
        <p:spPr>
          <a:xfrm>
            <a:off x="119070" y="6249216"/>
            <a:ext cx="8277225" cy="153888"/>
          </a:xfrm>
        </p:spPr>
        <p:txBody>
          <a:bodyPr/>
          <a:lstStyle>
            <a:lvl1pPr>
              <a:defRPr sz="1000"/>
            </a:lvl1pPr>
          </a:lstStyle>
          <a:p>
            <a:pPr lvl="0"/>
            <a:r>
              <a:rPr lang="ru-RU" dirty="0" smtClean="0"/>
              <a:t>1 Сноска</a:t>
            </a:r>
          </a:p>
        </p:txBody>
      </p:sp>
      <p:sp>
        <p:nvSpPr>
          <p:cNvPr id="10" name="Title Placeholder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 bwMode="auto">
          <a:xfrm>
            <a:off x="119138" y="472139"/>
            <a:ext cx="6778625" cy="3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rgbClr val="049536"/>
                </a:solidFill>
              </a:defRPr>
            </a:lvl1pPr>
          </a:lstStyle>
          <a:p>
            <a:pPr lvl="0"/>
            <a:r>
              <a:rPr lang="en-US" dirty="0" smtClean="0"/>
              <a:t>Click to edit Master title style</a:t>
            </a:r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1090294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1" hidden="1"/>
          <p:cNvGraphicFramePr>
            <a:graphicFrameLocks/>
          </p:cNvGraphicFramePr>
          <p:nvPr userDrawn="1">
            <p:custDataLst>
              <p:tags r:id="rId2"/>
            </p:custDataLst>
          </p:nvPr>
        </p:nvGraphicFramePr>
        <p:xfrm>
          <a:off x="154" y="3320"/>
          <a:ext cx="158692" cy="1587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13" name="think-cell Slide" r:id="rId12" imgW="360" imgH="360" progId="TCLayout.ActiveDocument.1">
                  <p:embed/>
                </p:oleObj>
              </mc:Choice>
              <mc:Fallback>
                <p:oleObj name="think-cell Slide" r:id="rId12" imgW="360" imgH="360" progId="TCLayout.ActiveDocument.1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" y="3320"/>
                        <a:ext cx="158692" cy="15870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54" descr="Sberbank_russian"/>
          <p:cNvPicPr>
            <a:picLocks noChangeArrowheads="1"/>
          </p:cNvPicPr>
          <p:nvPr userDrawn="1">
            <p:custDataLst>
              <p:tags r:id="rId3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80" y="6"/>
            <a:ext cx="8969218" cy="67370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Working Draft Text" hidden="1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2640203" y="342305"/>
            <a:ext cx="1106072" cy="153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889306" eaLnBrk="1" hangingPunct="1">
              <a:defRPr/>
            </a:pPr>
            <a:r>
              <a:rPr lang="en-US" sz="1000" b="1" smtClean="0">
                <a:solidFill>
                  <a:srgbClr val="000000"/>
                </a:solidFill>
                <a:cs typeface="Arial" pitchFamily="34" charset="0"/>
              </a:rPr>
              <a:t>WORKING DRAFT</a:t>
            </a:r>
            <a:endParaRPr lang="en-US" sz="1000" b="1" dirty="0" smtClean="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7" name="doc id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8441873" y="35786"/>
            <a:ext cx="295603" cy="1229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889306" eaLnBrk="1" hangingPunct="1">
              <a:defRPr/>
            </a:pPr>
            <a:endParaRPr lang="en-US" sz="900" dirty="0" smtClean="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8" name="Working Draft" hidden="1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2642741" y="497892"/>
            <a:ext cx="3079369" cy="153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889306" eaLnBrk="1" hangingPunct="1">
              <a:defRPr/>
            </a:pPr>
            <a:r>
              <a:rPr lang="en-US" sz="1000" smtClean="0">
                <a:solidFill>
                  <a:srgbClr val="000000"/>
                </a:solidFill>
                <a:cs typeface="Arial" pitchFamily="34" charset="0"/>
              </a:rPr>
              <a:t>Last Modified 11/04/2013 0:24 Russian Standard Time</a:t>
            </a:r>
            <a:endParaRPr lang="en-US" sz="1000" dirty="0" smtClean="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9" name="Printed" hidden="1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2640210" y="655041"/>
            <a:ext cx="2795637" cy="153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889306" eaLnBrk="1" hangingPunct="1">
              <a:defRPr/>
            </a:pPr>
            <a:r>
              <a:rPr lang="en-US" sz="1000" smtClean="0">
                <a:solidFill>
                  <a:srgbClr val="000000"/>
                </a:solidFill>
                <a:cs typeface="Arial" pitchFamily="34" charset="0"/>
              </a:rPr>
              <a:t>Printed 07/04/2013 20:20 Russian Standard Time</a:t>
            </a:r>
            <a:endParaRPr lang="en-US" sz="1000" dirty="0" smtClean="0">
              <a:solidFill>
                <a:srgbClr val="000000"/>
              </a:solidFill>
              <a:cs typeface="Arial" pitchFamily="34" charset="0"/>
            </a:endParaRPr>
          </a:p>
        </p:txBody>
      </p:sp>
      <p:grpSp>
        <p:nvGrpSpPr>
          <p:cNvPr id="10" name="McK Title Elements"/>
          <p:cNvGrpSpPr>
            <a:grpSpLocks/>
          </p:cNvGrpSpPr>
          <p:nvPr>
            <p:custDataLst>
              <p:tags r:id="rId8"/>
            </p:custDataLst>
          </p:nvPr>
        </p:nvGrpSpPr>
        <p:grpSpPr bwMode="auto">
          <a:xfrm>
            <a:off x="10" y="0"/>
            <a:ext cx="8958326" cy="6723031"/>
            <a:chOff x="0" y="0"/>
            <a:chExt cx="5643" cy="4235"/>
          </a:xfrm>
        </p:grpSpPr>
        <p:sp>
          <p:nvSpPr>
            <p:cNvPr id="11" name="McK Document type" hidden="1"/>
            <p:cNvSpPr txBox="1">
              <a:spLocks noChangeArrowheads="1"/>
            </p:cNvSpPr>
            <p:nvPr/>
          </p:nvSpPr>
          <p:spPr bwMode="auto">
            <a:xfrm>
              <a:off x="1663" y="3097"/>
              <a:ext cx="3109" cy="1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b"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defTabSz="889306" eaLnBrk="1" hangingPunct="1">
                <a:defRPr/>
              </a:pPr>
              <a:r>
                <a:rPr lang="en-US" sz="1500" smtClean="0">
                  <a:solidFill>
                    <a:srgbClr val="000000"/>
                  </a:solidFill>
                  <a:cs typeface="Arial" pitchFamily="34" charset="0"/>
                </a:rPr>
                <a:t>Тип документа</a:t>
              </a:r>
              <a:endParaRPr lang="en-US" sz="1500" dirty="0" smtClean="0">
                <a:solidFill>
                  <a:srgbClr val="000000"/>
                </a:solidFill>
                <a:cs typeface="Arial" pitchFamily="34" charset="0"/>
              </a:endParaRPr>
            </a:p>
          </p:txBody>
        </p:sp>
        <p:sp>
          <p:nvSpPr>
            <p:cNvPr id="12" name="McK Date" hidden="1"/>
            <p:cNvSpPr txBox="1">
              <a:spLocks noChangeArrowheads="1"/>
            </p:cNvSpPr>
            <p:nvPr/>
          </p:nvSpPr>
          <p:spPr bwMode="auto">
            <a:xfrm>
              <a:off x="1848" y="3275"/>
              <a:ext cx="2920" cy="1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defTabSz="889306" eaLnBrk="1" hangingPunct="1">
                <a:defRPr/>
              </a:pPr>
              <a:r>
                <a:rPr lang="en-US" sz="1500" b="1" smtClean="0">
                  <a:solidFill>
                    <a:srgbClr val="FFFFFF"/>
                  </a:solidFill>
                  <a:cs typeface="Arial" pitchFamily="34" charset="0"/>
                </a:rPr>
                <a:t>Дата</a:t>
              </a:r>
              <a:endParaRPr lang="en-US" sz="1500" b="1" dirty="0" smtClean="0">
                <a:solidFill>
                  <a:srgbClr val="FFFFFF"/>
                </a:solidFill>
                <a:cs typeface="Arial" pitchFamily="34" charset="0"/>
              </a:endParaRPr>
            </a:p>
          </p:txBody>
        </p:sp>
        <p:sp>
          <p:nvSpPr>
            <p:cNvPr id="13" name="McK Disclaimer" hidden="1"/>
            <p:cNvSpPr>
              <a:spLocks noChangeArrowheads="1"/>
            </p:cNvSpPr>
            <p:nvPr/>
          </p:nvSpPr>
          <p:spPr bwMode="auto">
            <a:xfrm>
              <a:off x="1663" y="3606"/>
              <a:ext cx="3226" cy="2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b">
              <a:spAutoFit/>
            </a:bodyPr>
            <a:lstStyle/>
            <a:p>
              <a:pPr defTabSz="835270" eaLnBrk="0" hangingPunct="0"/>
              <a:r>
                <a:rPr lang="en-US" sz="900">
                  <a:solidFill>
                    <a:srgbClr val="000000"/>
                  </a:solidFill>
                  <a:latin typeface="Arial"/>
                  <a:cs typeface="Arial" pitchFamily="34" charset="0"/>
                </a:rPr>
                <a:t>КОНФИДЕНЦИАЛЬНАЯ ИНФОРМАЦИЯ, СОБСТВЕННОСТЬ McKINSEY &amp; COMPANY</a:t>
              </a:r>
            </a:p>
            <a:p>
              <a:pPr defTabSz="835270" eaLnBrk="0" hangingPunct="0"/>
              <a:r>
                <a:rPr lang="en-US" sz="900">
                  <a:solidFill>
                    <a:srgbClr val="000000"/>
                  </a:solidFill>
                  <a:latin typeface="Arial"/>
                  <a:cs typeface="Arial" pitchFamily="34" charset="0"/>
                </a:rPr>
                <a:t>Любое использование этого документа без специального разрешения McKinsey &amp; Company строго запрещено</a:t>
              </a:r>
            </a:p>
          </p:txBody>
        </p:sp>
        <p:sp>
          <p:nvSpPr>
            <p:cNvPr id="14" name="TitleBottomPlaceholder" hidden="1"/>
            <p:cNvSpPr>
              <a:spLocks noChangeArrowheads="1"/>
            </p:cNvSpPr>
            <p:nvPr/>
          </p:nvSpPr>
          <p:spPr bwMode="auto">
            <a:xfrm>
              <a:off x="0" y="1410"/>
              <a:ext cx="1382" cy="2825"/>
            </a:xfrm>
            <a:prstGeom prst="rect">
              <a:avLst/>
            </a:prstGeom>
            <a:solidFill>
              <a:srgbClr val="0065C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889306"/>
              <a:endParaRPr lang="en-US" sz="1700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15" name="TitleTopPlaceholder" hidden="1"/>
            <p:cNvSpPr>
              <a:spLocks noChangeArrowheads="1"/>
            </p:cNvSpPr>
            <p:nvPr/>
          </p:nvSpPr>
          <p:spPr bwMode="auto">
            <a:xfrm>
              <a:off x="0" y="0"/>
              <a:ext cx="1382" cy="1410"/>
            </a:xfrm>
            <a:prstGeom prst="rect">
              <a:avLst/>
            </a:prstGeom>
            <a:solidFill>
              <a:srgbClr val="91A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889306"/>
              <a:endParaRPr lang="en-US" sz="1700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16" name="Rectangle 1189" hidden="1"/>
            <p:cNvSpPr>
              <a:spLocks noChangeArrowheads="1"/>
            </p:cNvSpPr>
            <p:nvPr/>
          </p:nvSpPr>
          <p:spPr bwMode="auto">
            <a:xfrm>
              <a:off x="0" y="0"/>
              <a:ext cx="5643" cy="4234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889306"/>
              <a:endParaRPr lang="en-US" sz="1700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</p:grpSp>
      <p:pic>
        <p:nvPicPr>
          <p:cNvPr id="17" name="TitleBottomBarBW" hidden="1"/>
          <p:cNvPicPr>
            <a:picLocks noChangeAspect="1" noChangeArrowheads="1"/>
          </p:cNvPicPr>
          <p:nvPr>
            <p:custDataLst>
              <p:tags r:id="rId9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3827" y="6442970"/>
            <a:ext cx="1636707" cy="1929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Rectangle 1027" hidden="1"/>
          <p:cNvSpPr txBox="1">
            <a:spLocks noChangeArrowheads="1"/>
          </p:cNvSpPr>
          <p:nvPr userDrawn="1">
            <p:custDataLst>
              <p:tags r:id="rId10"/>
            </p:custDataLst>
          </p:nvPr>
        </p:nvSpPr>
        <p:spPr bwMode="auto">
          <a:xfrm>
            <a:off x="2934256" y="4932567"/>
            <a:ext cx="5285071" cy="2714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b">
            <a:spAutoFit/>
          </a:bodyPr>
          <a:lstStyle>
            <a:defPPr>
              <a:defRPr lang="ru-RU"/>
            </a:defPPr>
            <a:lvl1pPr marL="0" defTabSz="931977" eaLnBrk="1" latinLnBrk="0" hangingPunct="1">
              <a:defRPr b="1">
                <a:solidFill>
                  <a:srgbClr val="FFFFFF"/>
                </a:solidFill>
                <a:cs typeface="Arial" charset="0"/>
              </a:defRPr>
            </a:lvl1pPr>
            <a:lvl2pPr marL="742950" indent="-285750" defTabSz="914012" eaLnBrk="0" latinLnBrk="0" hangingPunct="0">
              <a:defRPr sz="1000">
                <a:cs typeface="Arial" charset="0"/>
              </a:defRPr>
            </a:lvl2pPr>
            <a:lvl3pPr marL="1143000" indent="-228600" defTabSz="914012" eaLnBrk="0" latinLnBrk="0" hangingPunct="0">
              <a:defRPr sz="1000">
                <a:cs typeface="Arial" charset="0"/>
              </a:defRPr>
            </a:lvl3pPr>
            <a:lvl4pPr marL="1600200" indent="-228600" defTabSz="914012" eaLnBrk="0" latinLnBrk="0" hangingPunct="0">
              <a:defRPr sz="1000">
                <a:cs typeface="Arial" charset="0"/>
              </a:defRPr>
            </a:lvl4pPr>
            <a:lvl5pPr marL="2057400" indent="-228600" defTabSz="914012" eaLnBrk="0" latinLnBrk="0" hangingPunct="0">
              <a:defRPr sz="1000">
                <a:cs typeface="Arial" charset="0"/>
              </a:defRPr>
            </a:lvl5pPr>
            <a:lvl6pPr marL="2514600" indent="-228600" defTabSz="914012" eaLnBrk="0" fontAlgn="base" hangingPunct="0">
              <a:spcBef>
                <a:spcPct val="0"/>
              </a:spcBef>
              <a:spcAft>
                <a:spcPct val="0"/>
              </a:spcAft>
              <a:defRPr sz="1000">
                <a:cs typeface="Arial" charset="0"/>
              </a:defRPr>
            </a:lvl6pPr>
            <a:lvl7pPr marL="2971800" indent="-228600" defTabSz="914012" eaLnBrk="0" fontAlgn="base" hangingPunct="0">
              <a:spcBef>
                <a:spcPct val="0"/>
              </a:spcBef>
              <a:spcAft>
                <a:spcPct val="0"/>
              </a:spcAft>
              <a:defRPr sz="1000">
                <a:cs typeface="Arial" charset="0"/>
              </a:defRPr>
            </a:lvl7pPr>
            <a:lvl8pPr marL="3429000" indent="-228600" defTabSz="914012" eaLnBrk="0" fontAlgn="base" hangingPunct="0">
              <a:spcBef>
                <a:spcPct val="0"/>
              </a:spcBef>
              <a:spcAft>
                <a:spcPct val="0"/>
              </a:spcAft>
              <a:defRPr sz="1000">
                <a:cs typeface="Arial" charset="0"/>
              </a:defRPr>
            </a:lvl8pPr>
            <a:lvl9pPr marL="3886200" indent="-228600" defTabSz="914012" eaLnBrk="0" fontAlgn="base" hangingPunct="0">
              <a:spcBef>
                <a:spcPct val="0"/>
              </a:spcBef>
              <a:spcAft>
                <a:spcPct val="0"/>
              </a:spcAft>
              <a:defRPr sz="1000">
                <a:cs typeface="Arial" charset="0"/>
              </a:defRPr>
            </a:lvl9pPr>
          </a:lstStyle>
          <a:p>
            <a:pPr>
              <a:defRPr/>
            </a:pPr>
            <a:r>
              <a:rPr lang="en-US" sz="1700" dirty="0" smtClean="0">
                <a:latin typeface="Arial"/>
              </a:rPr>
              <a:t>Click to edit Master subtitle style</a:t>
            </a:r>
            <a:endParaRPr lang="en-US" sz="1700" dirty="0">
              <a:latin typeface="Arial"/>
            </a:endParaRPr>
          </a:p>
        </p:txBody>
      </p:sp>
      <p:sp>
        <p:nvSpPr>
          <p:cNvPr id="13314" name="Rectangle 1026"/>
          <p:cNvSpPr>
            <a:spLocks noGrp="1" noChangeArrowheads="1"/>
          </p:cNvSpPr>
          <p:nvPr>
            <p:ph type="ctrTitle"/>
          </p:nvPr>
        </p:nvSpPr>
        <p:spPr>
          <a:xfrm>
            <a:off x="2933718" y="2709508"/>
            <a:ext cx="5143501" cy="9848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lang="ru-RU" sz="3200" noProof="0" dirty="0" smtClean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smtClean="0"/>
              <a:t>Click to edit Master title style</a:t>
            </a:r>
            <a:endParaRPr lang="en-US" noProof="0" dirty="0" smtClean="0"/>
          </a:p>
        </p:txBody>
      </p:sp>
      <p:sp>
        <p:nvSpPr>
          <p:cNvPr id="13315" name="Rectangle 1027"/>
          <p:cNvSpPr>
            <a:spLocks noGrp="1" noChangeArrowheads="1"/>
          </p:cNvSpPr>
          <p:nvPr>
            <p:ph type="subTitle" idx="1"/>
          </p:nvPr>
        </p:nvSpPr>
        <p:spPr>
          <a:xfrm>
            <a:off x="2933700" y="4119500"/>
            <a:ext cx="4486276" cy="301650"/>
          </a:xfr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>
              <a:defRPr lang="ru-RU" sz="1900" b="1" kern="1200" noProof="0" smtClean="0">
                <a:solidFill>
                  <a:srgbClr val="FFFFFF"/>
                </a:solidFill>
                <a:latin typeface="Arial" charset="0"/>
                <a:cs typeface="Arial" charset="0"/>
              </a:defRPr>
            </a:lvl1pPr>
          </a:lstStyle>
          <a:p>
            <a:pPr lvl="0"/>
            <a:r>
              <a:rPr lang="en-US" noProof="0" smtClean="0"/>
              <a:t>Click to edit Master subtitle style</a:t>
            </a:r>
            <a:endParaRPr lang="en-US" noProof="0" dirty="0" smtClean="0"/>
          </a:p>
        </p:txBody>
      </p:sp>
    </p:spTree>
    <p:extLst>
      <p:ext uri="{BB962C8B-B14F-4D97-AF65-F5344CB8AC3E}">
        <p14:creationId xmlns:p14="http://schemas.microsoft.com/office/powerpoint/2010/main" val="84344943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1" hidden="1"/>
          <p:cNvGraphicFramePr>
            <a:graphicFrameLocks/>
          </p:cNvGraphicFramePr>
          <p:nvPr>
            <p:custDataLst>
              <p:tags r:id="rId2"/>
            </p:custDataLst>
          </p:nvPr>
        </p:nvGraphicFramePr>
        <p:xfrm>
          <a:off x="154" y="3320"/>
          <a:ext cx="158692" cy="1587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37" name="think-cell Slide" r:id="rId18" imgW="360" imgH="360" progId="TCLayout.ActiveDocument.1">
                  <p:embed/>
                </p:oleObj>
              </mc:Choice>
              <mc:Fallback>
                <p:oleObj name="think-cell Slide" r:id="rId18" imgW="360" imgH="360" progId="TCLayout.ActiveDocument.1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" y="3320"/>
                        <a:ext cx="158692" cy="15870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doc id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8082430" y="35786"/>
            <a:ext cx="656550" cy="1229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/>
          <a:p>
            <a:pPr algn="r" defTabSz="929464"/>
            <a:endParaRPr lang="en-US" sz="900">
              <a:solidFill>
                <a:srgbClr val="000000"/>
              </a:solidFill>
              <a:latin typeface="Arial"/>
              <a:cs typeface="Arial" pitchFamily="34" charset="0"/>
            </a:endParaRPr>
          </a:p>
        </p:txBody>
      </p:sp>
      <p:sp>
        <p:nvSpPr>
          <p:cNvPr id="5" name="Working Draft" hidden="1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 rot="5400000">
            <a:off x="7959007" y="1944313"/>
            <a:ext cx="1869101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889306" eaLnBrk="1" hangingPunct="1">
              <a:defRPr/>
            </a:pPr>
            <a:r>
              <a:rPr lang="en-US" sz="600" smtClean="0">
                <a:solidFill>
                  <a:srgbClr val="000000"/>
                </a:solidFill>
                <a:cs typeface="Arial" pitchFamily="34" charset="0"/>
              </a:rPr>
              <a:t>Last Modified 11/04/2013 0:24 Russian Standard Time</a:t>
            </a:r>
            <a:endParaRPr lang="en-US" dirty="0" smtClean="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6" name="Printed" hidden="1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 rot="5400000">
            <a:off x="8044765" y="4118570"/>
            <a:ext cx="1697581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889306" eaLnBrk="1" hangingPunct="1">
              <a:defRPr/>
            </a:pPr>
            <a:r>
              <a:rPr lang="en-US" sz="600" smtClean="0">
                <a:solidFill>
                  <a:srgbClr val="000000"/>
                </a:solidFill>
                <a:cs typeface="Arial" pitchFamily="34" charset="0"/>
              </a:rPr>
              <a:t>Printed 07/04/2013 20:20 Russian Standard Time</a:t>
            </a:r>
            <a:endParaRPr lang="en-US" dirty="0" smtClean="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7" name="McK 1. On-page tracker" hidden="1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19799" y="26451"/>
            <a:ext cx="920124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pPr defTabSz="889306"/>
            <a:r>
              <a:rPr lang="en-US" sz="1500">
                <a:solidFill>
                  <a:srgbClr val="808080"/>
                </a:solidFill>
                <a:latin typeface="Arial"/>
                <a:cs typeface="Arial" pitchFamily="34" charset="0"/>
              </a:rPr>
              <a:t>TRACKER</a:t>
            </a:r>
          </a:p>
        </p:txBody>
      </p:sp>
      <p:sp>
        <p:nvSpPr>
          <p:cNvPr id="8" name="McK 3. Unit of measure" hidden="1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119802" y="770176"/>
            <a:ext cx="8617605" cy="2714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defTabSz="8953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447675" defTabSz="8953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895350" defTabSz="8953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344613" defTabSz="8953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1792288" defTabSz="8953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2494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7066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1638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6210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/>
            </a:pPr>
            <a:r>
              <a:rPr lang="en-US" sz="1700" smtClean="0">
                <a:solidFill>
                  <a:srgbClr val="808080"/>
                </a:solidFill>
                <a:cs typeface="Arial" pitchFamily="34" charset="0"/>
              </a:rPr>
              <a:t>Unit of measure</a:t>
            </a:r>
            <a:endParaRPr lang="en-US" sz="1700" dirty="0" smtClean="0">
              <a:solidFill>
                <a:srgbClr val="808080"/>
              </a:solidFill>
              <a:cs typeface="Arial" pitchFamily="34" charset="0"/>
            </a:endParaRPr>
          </a:p>
        </p:txBody>
      </p:sp>
      <p:grpSp>
        <p:nvGrpSpPr>
          <p:cNvPr id="9" name="McK Slide Elements"/>
          <p:cNvGrpSpPr>
            <a:grpSpLocks/>
          </p:cNvGrpSpPr>
          <p:nvPr>
            <p:custDataLst>
              <p:tags r:id="rId8"/>
            </p:custDataLst>
          </p:nvPr>
        </p:nvGrpSpPr>
        <p:grpSpPr bwMode="auto">
          <a:xfrm>
            <a:off x="121503" y="6063264"/>
            <a:ext cx="8547594" cy="524388"/>
            <a:chOff x="75" y="3819"/>
            <a:chExt cx="5385" cy="331"/>
          </a:xfrm>
        </p:grpSpPr>
        <p:sp>
          <p:nvSpPr>
            <p:cNvPr id="10" name="McK 4. Footnote" hidden="1"/>
            <p:cNvSpPr txBox="1">
              <a:spLocks noChangeArrowheads="1"/>
            </p:cNvSpPr>
            <p:nvPr/>
          </p:nvSpPr>
          <p:spPr bwMode="auto">
            <a:xfrm>
              <a:off x="75" y="3819"/>
              <a:ext cx="5385" cy="1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b">
              <a:spAutoFit/>
            </a:bodyPr>
            <a:lstStyle>
              <a:lvl1pPr marL="104775" indent="-104775" defTabSz="895350"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1031875" defTabSz="895350"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217613" defTabSz="895350"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404938" defTabSz="895350"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1792288" defTabSz="895350">
                <a:defRPr sz="2400">
                  <a:solidFill>
                    <a:schemeClr val="tx1"/>
                  </a:solidFill>
                  <a:latin typeface="Arial" charset="0"/>
                </a:defRPr>
              </a:lvl5pPr>
              <a:lvl6pPr marL="2249488" defTabSz="89535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6pPr>
              <a:lvl7pPr marL="2706688" defTabSz="89535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7pPr>
              <a:lvl8pPr marL="3163888" defTabSz="89535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8pPr>
              <a:lvl9pPr marL="3621088" defTabSz="89535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defRPr/>
              </a:pPr>
              <a:r>
                <a:rPr lang="en-US" sz="1100" smtClean="0">
                  <a:solidFill>
                    <a:srgbClr val="000000"/>
                  </a:solidFill>
                  <a:latin typeface="Arial"/>
                  <a:cs typeface="Arial" pitchFamily="34" charset="0"/>
                </a:rPr>
                <a:t>1 Сноска</a:t>
              </a:r>
              <a:endParaRPr lang="en-US" sz="1100" dirty="0" smtClean="0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11" name="McK 5. Source" hidden="1"/>
            <p:cNvSpPr>
              <a:spLocks noChangeArrowheads="1"/>
            </p:cNvSpPr>
            <p:nvPr/>
          </p:nvSpPr>
          <p:spPr bwMode="auto">
            <a:xfrm>
              <a:off x="75" y="4043"/>
              <a:ext cx="4323" cy="1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b">
              <a:spAutoFit/>
            </a:bodyPr>
            <a:lstStyle/>
            <a:p>
              <a:pPr marL="633016" indent="-633016" defTabSz="929464">
                <a:tabLst>
                  <a:tab pos="636104" algn="l"/>
                </a:tabLst>
              </a:pPr>
              <a:r>
                <a:rPr lang="ru-RU" sz="1100">
                  <a:solidFill>
                    <a:srgbClr val="000000"/>
                  </a:solidFill>
                  <a:latin typeface="Arial"/>
                  <a:cs typeface="Arial" pitchFamily="34" charset="0"/>
                </a:rPr>
                <a:t>ИСТОЧНИК:</a:t>
              </a:r>
              <a:r>
                <a:rPr lang="en-US" sz="1100">
                  <a:solidFill>
                    <a:srgbClr val="000000"/>
                  </a:solidFill>
                  <a:latin typeface="Arial"/>
                  <a:cs typeface="Arial" pitchFamily="34" charset="0"/>
                </a:rPr>
                <a:t> источник</a:t>
              </a:r>
            </a:p>
          </p:txBody>
        </p:sp>
      </p:grpSp>
      <p:grpSp>
        <p:nvGrpSpPr>
          <p:cNvPr id="12" name="ACET" hidden="1"/>
          <p:cNvGrpSpPr>
            <a:grpSpLocks/>
          </p:cNvGrpSpPr>
          <p:nvPr>
            <p:custDataLst>
              <p:tags r:id="rId9"/>
            </p:custDataLst>
          </p:nvPr>
        </p:nvGrpSpPr>
        <p:grpSpPr bwMode="auto">
          <a:xfrm>
            <a:off x="1453129" y="1074575"/>
            <a:ext cx="4262906" cy="560742"/>
            <a:chOff x="915" y="677"/>
            <a:chExt cx="2686" cy="353"/>
          </a:xfrm>
        </p:grpSpPr>
        <p:cxnSp>
          <p:nvCxnSpPr>
            <p:cNvPr id="13" name="AutoShape 249"/>
            <p:cNvCxnSpPr>
              <a:cxnSpLocks noChangeShapeType="1"/>
            </p:cNvCxnSpPr>
            <p:nvPr/>
          </p:nvCxnSpPr>
          <p:spPr bwMode="auto">
            <a:xfrm>
              <a:off x="915" y="1030"/>
              <a:ext cx="2686" cy="0"/>
            </a:xfrm>
            <a:prstGeom prst="straightConnector1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4" name="AutoShape 250"/>
            <p:cNvSpPr>
              <a:spLocks noChangeArrowheads="1"/>
            </p:cNvSpPr>
            <p:nvPr/>
          </p:nvSpPr>
          <p:spPr bwMode="auto">
            <a:xfrm>
              <a:off x="915" y="677"/>
              <a:ext cx="2686" cy="353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18288" anchor="b">
              <a:spAutoFit/>
            </a:bodyPr>
            <a:lstStyle/>
            <a:p>
              <a:pPr defTabSz="889306"/>
              <a:r>
                <a:rPr lang="en-US" sz="1700" b="1">
                  <a:solidFill>
                    <a:srgbClr val="000000"/>
                  </a:solidFill>
                  <a:latin typeface="Arial"/>
                  <a:cs typeface="Arial" pitchFamily="34" charset="0"/>
                </a:rPr>
                <a:t>Title</a:t>
              </a:r>
            </a:p>
            <a:p>
              <a:pPr defTabSz="889306"/>
              <a:r>
                <a:rPr lang="en-US" sz="1700">
                  <a:solidFill>
                    <a:srgbClr val="808080"/>
                  </a:solidFill>
                  <a:latin typeface="Arial"/>
                  <a:cs typeface="Arial" pitchFamily="34" charset="0"/>
                </a:rPr>
                <a:t>Unit of measure</a:t>
              </a:r>
            </a:p>
          </p:txBody>
        </p:sp>
      </p:grpSp>
      <p:sp>
        <p:nvSpPr>
          <p:cNvPr id="15" name="SlideLogoText" hidden="1"/>
          <p:cNvSpPr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6944773" y="6431876"/>
            <a:ext cx="1388201" cy="1692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algn="r" defTabSz="929464"/>
            <a:r>
              <a:rPr lang="en-US" sz="1100">
                <a:solidFill>
                  <a:srgbClr val="FFFFFF"/>
                </a:solidFill>
                <a:latin typeface="Arial"/>
                <a:cs typeface="Arial" pitchFamily="34" charset="0"/>
              </a:rPr>
              <a:t>McKinsey &amp; Company</a:t>
            </a:r>
          </a:p>
        </p:txBody>
      </p:sp>
      <p:sp>
        <p:nvSpPr>
          <p:cNvPr id="16" name="SlideLogoSeparator" hidden="1"/>
          <p:cNvSpPr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8420658" y="6404072"/>
            <a:ext cx="40451" cy="1820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pPr algn="r" defTabSz="929464"/>
            <a:r>
              <a:rPr lang="en-US" sz="1300">
                <a:solidFill>
                  <a:srgbClr val="FFFFFF"/>
                </a:solidFill>
                <a:latin typeface="Arial"/>
                <a:cs typeface="Arial" pitchFamily="34" charset="0"/>
              </a:rPr>
              <a:t>|</a:t>
            </a:r>
          </a:p>
        </p:txBody>
      </p:sp>
      <p:sp>
        <p:nvSpPr>
          <p:cNvPr id="17" name="Slide Number"/>
          <p:cNvSpPr txBox="1">
            <a:spLocks/>
          </p:cNvSpPr>
          <p:nvPr userDrawn="1">
            <p:custDataLst>
              <p:tags r:id="rId12"/>
            </p:custDataLst>
          </p:nvPr>
        </p:nvSpPr>
        <p:spPr>
          <a:xfrm>
            <a:off x="8602059" y="6420760"/>
            <a:ext cx="210033" cy="152478"/>
          </a:xfrm>
          <a:prstGeom prst="rect">
            <a:avLst/>
          </a:prstGeom>
        </p:spPr>
        <p:txBody>
          <a:bodyPr wrap="none" lIns="0" tIns="0" rIns="0" bIns="0" anchor="ctr"/>
          <a:lstStyle>
            <a:defPPr>
              <a:defRPr lang="en-US"/>
            </a:defPPr>
            <a:lvl1pPr>
              <a:defRPr sz="1000" baseline="0">
                <a:latin typeface="+mn-lt"/>
              </a:defRPr>
            </a:lvl1pPr>
          </a:lstStyle>
          <a:p>
            <a:pPr algn="ctr" defTabSz="889306">
              <a:defRPr/>
            </a:pPr>
            <a:fld id="{E5754DF6-BBAB-4DE3-9CD9-D4D989D16F80}" type="slidenum">
              <a:rPr lang="en-US" smtClean="0">
                <a:solidFill>
                  <a:srgbClr val="000000"/>
                </a:solidFill>
                <a:cs typeface="Arial" pitchFamily="34" charset="0"/>
              </a:rPr>
              <a:pPr algn="ctr" defTabSz="889306">
                <a:defRPr/>
              </a:pPr>
              <a:t>‹#›</a:t>
            </a:fld>
            <a:endParaRPr lang="en-US" dirty="0">
              <a:solidFill>
                <a:srgbClr val="000000"/>
              </a:solidFill>
              <a:cs typeface="Arial" pitchFamily="34" charset="0"/>
            </a:endParaRPr>
          </a:p>
        </p:txBody>
      </p:sp>
      <p:pic>
        <p:nvPicPr>
          <p:cNvPr id="18" name="Picture 48"/>
          <p:cNvPicPr>
            <a:picLocks noChangeAspect="1" noChangeArrowheads="1"/>
          </p:cNvPicPr>
          <p:nvPr userDrawn="1">
            <p:custDataLst>
              <p:tags r:id="rId13"/>
            </p:custDataLst>
          </p:nvPr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54" y="6548341"/>
            <a:ext cx="8808969" cy="1213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" name="Picture 48"/>
          <p:cNvPicPr>
            <a:picLocks noChangeAspect="1" noChangeArrowheads="1"/>
          </p:cNvPicPr>
          <p:nvPr userDrawn="1">
            <p:custDataLst>
              <p:tags r:id="rId14"/>
            </p:custDataLst>
          </p:nvPr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54" y="648392"/>
            <a:ext cx="8808969" cy="1213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" name="Picture 53" descr="Сбербанк России. Всегда рядом"/>
          <p:cNvPicPr>
            <a:picLocks noChangeAspect="1" noChangeArrowheads="1"/>
          </p:cNvPicPr>
          <p:nvPr userDrawn="1">
            <p:custDataLst>
              <p:tags r:id="rId15"/>
            </p:custDataLst>
          </p:nvPr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24" r="6099" b="7909"/>
          <a:stretch>
            <a:fillRect/>
          </a:stretch>
        </p:blipFill>
        <p:spPr bwMode="auto">
          <a:xfrm>
            <a:off x="6840876" y="91798"/>
            <a:ext cx="2028770" cy="504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48"/>
          <p:cNvPicPr>
            <a:picLocks noChangeAspect="1" noChangeArrowheads="1"/>
          </p:cNvPicPr>
          <p:nvPr userDrawn="1">
            <p:custDataLst>
              <p:tags r:id="rId16"/>
            </p:custDataLst>
          </p:nvPr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54" y="648392"/>
            <a:ext cx="8808969" cy="1213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McK 2. Slide Title"/>
          <p:cNvSpPr>
            <a:spLocks noGrp="1"/>
          </p:cNvSpPr>
          <p:nvPr>
            <p:ph type="title"/>
          </p:nvPr>
        </p:nvSpPr>
        <p:spPr>
          <a:xfrm>
            <a:off x="119066" y="221372"/>
            <a:ext cx="6721474" cy="316732"/>
          </a:xfrm>
        </p:spPr>
        <p:txBody>
          <a:bodyPr anchor="ctr"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402314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New form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 noChangeArrowheads="1"/>
          </p:cNvSpPr>
          <p:nvPr>
            <p:ph type="title"/>
          </p:nvPr>
        </p:nvSpPr>
        <p:spPr bwMode="auto">
          <a:xfrm>
            <a:off x="910200" y="280048"/>
            <a:ext cx="5491992" cy="3167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ru-RU" dirty="0" err="1" smtClean="0"/>
              <a:t>Click</a:t>
            </a:r>
            <a:r>
              <a:rPr lang="ru-RU" dirty="0" smtClean="0"/>
              <a:t> </a:t>
            </a:r>
            <a:r>
              <a:rPr lang="ru-RU" dirty="0" err="1" smtClean="0"/>
              <a:t>to</a:t>
            </a:r>
            <a:r>
              <a:rPr lang="ru-RU" dirty="0" smtClean="0"/>
              <a:t> </a:t>
            </a:r>
            <a:r>
              <a:rPr lang="ru-RU" dirty="0" err="1" smtClean="0"/>
              <a:t>edit</a:t>
            </a:r>
            <a:r>
              <a:rPr lang="ru-RU" dirty="0" smtClean="0"/>
              <a:t> </a:t>
            </a:r>
            <a:r>
              <a:rPr lang="ru-RU" dirty="0" err="1" smtClean="0"/>
              <a:t>Master</a:t>
            </a:r>
            <a:r>
              <a:rPr lang="ru-RU" dirty="0" smtClean="0"/>
              <a:t> </a:t>
            </a:r>
            <a:r>
              <a:rPr lang="ru-RU" dirty="0" err="1" smtClean="0"/>
              <a:t>title</a:t>
            </a:r>
            <a:r>
              <a:rPr lang="ru-RU" dirty="0" smtClean="0"/>
              <a:t> </a:t>
            </a:r>
            <a:r>
              <a:rPr lang="ru-RU" dirty="0" err="1" smtClean="0"/>
              <a:t>style</a:t>
            </a:r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196716181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6525623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Текст 7"/>
          <p:cNvSpPr>
            <a:spLocks noGrp="1"/>
          </p:cNvSpPr>
          <p:nvPr>
            <p:ph type="body" sz="quarter" idx="10"/>
          </p:nvPr>
        </p:nvSpPr>
        <p:spPr>
          <a:xfrm>
            <a:off x="1501775" y="1684338"/>
            <a:ext cx="6205538" cy="1231106"/>
          </a:xfrm>
        </p:spPr>
        <p:txBody>
          <a:bodyPr>
            <a:sp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12" name="Текст 11"/>
          <p:cNvSpPr>
            <a:spLocks noGrp="1"/>
          </p:cNvSpPr>
          <p:nvPr>
            <p:ph type="body" sz="quarter" idx="11" hasCustomPrompt="1"/>
          </p:nvPr>
        </p:nvSpPr>
        <p:spPr>
          <a:xfrm>
            <a:off x="119070" y="6482897"/>
            <a:ext cx="8277225" cy="153888"/>
          </a:xfrm>
        </p:spPr>
        <p:txBody>
          <a:bodyPr/>
          <a:lstStyle>
            <a:lvl1pPr>
              <a:defRPr sz="1000"/>
            </a:lvl1pPr>
          </a:lstStyle>
          <a:p>
            <a:pPr lvl="0"/>
            <a:r>
              <a:rPr lang="ru-RU" dirty="0" smtClean="0"/>
              <a:t>ИСТОЧНИК: источник</a:t>
            </a:r>
          </a:p>
        </p:txBody>
      </p:sp>
      <p:sp>
        <p:nvSpPr>
          <p:cNvPr id="13" name="Текст 11"/>
          <p:cNvSpPr>
            <a:spLocks noGrp="1"/>
          </p:cNvSpPr>
          <p:nvPr>
            <p:ph type="body" sz="quarter" idx="12" hasCustomPrompt="1"/>
          </p:nvPr>
        </p:nvSpPr>
        <p:spPr>
          <a:xfrm>
            <a:off x="119070" y="6249216"/>
            <a:ext cx="8277225" cy="153888"/>
          </a:xfrm>
        </p:spPr>
        <p:txBody>
          <a:bodyPr/>
          <a:lstStyle>
            <a:lvl1pPr>
              <a:defRPr sz="1000"/>
            </a:lvl1pPr>
          </a:lstStyle>
          <a:p>
            <a:pPr lvl="0"/>
            <a:r>
              <a:rPr lang="ru-RU" dirty="0" smtClean="0"/>
              <a:t>1 Сноска</a:t>
            </a:r>
          </a:p>
        </p:txBody>
      </p:sp>
      <p:sp>
        <p:nvSpPr>
          <p:cNvPr id="10" name="Title Placeholder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 bwMode="auto">
          <a:xfrm>
            <a:off x="119138" y="472139"/>
            <a:ext cx="6778625" cy="3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rgbClr val="049536"/>
                </a:solidFill>
              </a:defRPr>
            </a:lvl1pPr>
          </a:lstStyle>
          <a:p>
            <a:pPr lvl="0"/>
            <a:r>
              <a:rPr lang="en-US" dirty="0" smtClean="0"/>
              <a:t>Click to edit Master title style</a:t>
            </a:r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1090294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un in the cor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9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82" y="6149477"/>
            <a:ext cx="625566" cy="562837"/>
          </a:xfrm>
          <a:prstGeom prst="rect">
            <a:avLst/>
          </a:prstGeom>
        </p:spPr>
      </p:pic>
      <p:sp>
        <p:nvSpPr>
          <p:cNvPr id="4" name="Текст 7"/>
          <p:cNvSpPr>
            <a:spLocks noGrp="1"/>
          </p:cNvSpPr>
          <p:nvPr>
            <p:ph type="body" sz="quarter" idx="10"/>
          </p:nvPr>
        </p:nvSpPr>
        <p:spPr>
          <a:xfrm>
            <a:off x="1501775" y="1684338"/>
            <a:ext cx="6205538" cy="1231106"/>
          </a:xfrm>
        </p:spPr>
        <p:txBody>
          <a:bodyPr>
            <a:sp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10" name="footnote"/>
          <p:cNvSpPr>
            <a:spLocks noGrp="1"/>
          </p:cNvSpPr>
          <p:nvPr>
            <p:ph type="body" sz="quarter" idx="13" hasCustomPrompt="1"/>
          </p:nvPr>
        </p:nvSpPr>
        <p:spPr>
          <a:xfrm>
            <a:off x="627644" y="6249216"/>
            <a:ext cx="7768715" cy="153888"/>
          </a:xfrm>
        </p:spPr>
        <p:txBody>
          <a:bodyPr anchor="b" anchorCtr="0"/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ru-RU" dirty="0" smtClean="0"/>
              <a:t>1 Сноска</a:t>
            </a:r>
          </a:p>
        </p:txBody>
      </p:sp>
      <p:sp>
        <p:nvSpPr>
          <p:cNvPr id="11" name="source"/>
          <p:cNvSpPr>
            <a:spLocks noGrp="1"/>
          </p:cNvSpPr>
          <p:nvPr>
            <p:ph type="body" sz="quarter" idx="14" hasCustomPrompt="1"/>
          </p:nvPr>
        </p:nvSpPr>
        <p:spPr>
          <a:xfrm>
            <a:off x="627644" y="6482897"/>
            <a:ext cx="7768715" cy="153888"/>
          </a:xfrm>
        </p:spPr>
        <p:txBody>
          <a:bodyPr/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ru-RU" dirty="0" smtClean="0"/>
              <a:t>ИСТОЧНИК: источник</a:t>
            </a:r>
          </a:p>
        </p:txBody>
      </p:sp>
      <p:sp>
        <p:nvSpPr>
          <p:cNvPr id="7" name="Title Placeholder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 bwMode="auto">
          <a:xfrm>
            <a:off x="119138" y="472139"/>
            <a:ext cx="6778625" cy="3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dirty="0" smtClean="0"/>
              <a:t>Click to edit Master title style</a:t>
            </a:r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39907803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004868258"/>
              </p:ext>
            </p:extLst>
          </p:nvPr>
        </p:nvGraphicFramePr>
        <p:xfrm>
          <a:off x="2" y="0"/>
          <a:ext cx="158750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84" name="think-cell Slide" r:id="rId14" imgW="270" imgH="270" progId="TCLayout.ActiveDocument.1">
                  <p:embed/>
                </p:oleObj>
              </mc:Choice>
              <mc:Fallback>
                <p:oleObj name="think-cell Slide" r:id="rId1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2" y="0"/>
                        <a:ext cx="158750" cy="158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0" name="Picture 54" descr="Sberbank_russian"/>
          <p:cNvPicPr>
            <a:picLocks noChangeArrowheads="1"/>
          </p:cNvPicPr>
          <p:nvPr userDrawn="1">
            <p:custDataLst>
              <p:tags r:id="rId3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938" y="2"/>
            <a:ext cx="8969376" cy="6737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Working Draft Text" hidden="1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2640013" y="342907"/>
            <a:ext cx="1106072" cy="153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889592" eaLnBrk="1" hangingPunct="1">
              <a:defRPr/>
            </a:pPr>
            <a:r>
              <a:rPr lang="ru-RU" sz="1000" b="1" dirty="0" smtClean="0">
                <a:solidFill>
                  <a:srgbClr val="000000"/>
                </a:solidFill>
              </a:rPr>
              <a:t>WORKING DRAFT</a:t>
            </a:r>
          </a:p>
        </p:txBody>
      </p:sp>
      <p:sp>
        <p:nvSpPr>
          <p:cNvPr id="5" name="doc id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8442325" y="36513"/>
            <a:ext cx="295275" cy="122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889592" eaLnBrk="1" hangingPunct="1">
              <a:defRPr/>
            </a:pPr>
            <a:endParaRPr lang="ru-RU" sz="900" dirty="0" smtClean="0">
              <a:solidFill>
                <a:srgbClr val="000000"/>
              </a:solidFill>
            </a:endParaRPr>
          </a:p>
        </p:txBody>
      </p:sp>
      <p:sp>
        <p:nvSpPr>
          <p:cNvPr id="6" name="Working Draft" hidden="1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2640094" y="498482"/>
            <a:ext cx="3149901" cy="153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889592" eaLnBrk="1" hangingPunct="1">
              <a:defRPr/>
            </a:pPr>
            <a:r>
              <a:rPr lang="en-US" sz="1000" smtClean="0">
                <a:solidFill>
                  <a:srgbClr val="000000"/>
                </a:solidFill>
              </a:rPr>
              <a:t>Last Modified 11.07.2013 22:43 Russian Standard Time</a:t>
            </a:r>
            <a:endParaRPr lang="ru-RU" sz="1000" dirty="0" smtClean="0">
              <a:solidFill>
                <a:srgbClr val="000000"/>
              </a:solidFill>
            </a:endParaRPr>
          </a:p>
        </p:txBody>
      </p:sp>
      <p:sp>
        <p:nvSpPr>
          <p:cNvPr id="7" name="Printed" hidden="1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2640045" y="655642"/>
            <a:ext cx="2795637" cy="153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889592" eaLnBrk="1" hangingPunct="1">
              <a:defRPr/>
            </a:pPr>
            <a:r>
              <a:rPr lang="en-US" sz="1000" smtClean="0">
                <a:solidFill>
                  <a:srgbClr val="000000"/>
                </a:solidFill>
              </a:rPr>
              <a:t>Printed 05.07.2013 15:17 Russian Standard Time</a:t>
            </a:r>
            <a:endParaRPr lang="ru-RU" sz="1000" dirty="0" smtClean="0">
              <a:solidFill>
                <a:srgbClr val="000000"/>
              </a:solidFill>
            </a:endParaRPr>
          </a:p>
        </p:txBody>
      </p:sp>
      <p:grpSp>
        <p:nvGrpSpPr>
          <p:cNvPr id="8" name="McK Title Elements"/>
          <p:cNvGrpSpPr>
            <a:grpSpLocks/>
          </p:cNvGrpSpPr>
          <p:nvPr>
            <p:custDataLst>
              <p:tags r:id="rId8"/>
            </p:custDataLst>
          </p:nvPr>
        </p:nvGrpSpPr>
        <p:grpSpPr bwMode="auto">
          <a:xfrm>
            <a:off x="22" y="18"/>
            <a:ext cx="8958263" cy="6723063"/>
            <a:chOff x="0" y="0"/>
            <a:chExt cx="5643" cy="4235"/>
          </a:xfrm>
        </p:grpSpPr>
        <p:sp>
          <p:nvSpPr>
            <p:cNvPr id="9" name="McK Document type" hidden="1"/>
            <p:cNvSpPr txBox="1">
              <a:spLocks noChangeArrowheads="1"/>
            </p:cNvSpPr>
            <p:nvPr/>
          </p:nvSpPr>
          <p:spPr bwMode="auto">
            <a:xfrm>
              <a:off x="1663" y="3097"/>
              <a:ext cx="3109" cy="1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b"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defTabSz="889592" eaLnBrk="1" hangingPunct="1">
                <a:defRPr/>
              </a:pPr>
              <a:r>
                <a:rPr lang="ru-RU" sz="1500" dirty="0" smtClean="0">
                  <a:solidFill>
                    <a:srgbClr val="000000"/>
                  </a:solidFill>
                </a:rPr>
                <a:t>Тип документа</a:t>
              </a:r>
            </a:p>
          </p:txBody>
        </p:sp>
        <p:sp>
          <p:nvSpPr>
            <p:cNvPr id="10" name="McK Date" hidden="1"/>
            <p:cNvSpPr txBox="1">
              <a:spLocks noChangeArrowheads="1"/>
            </p:cNvSpPr>
            <p:nvPr/>
          </p:nvSpPr>
          <p:spPr bwMode="auto">
            <a:xfrm>
              <a:off x="1848" y="3275"/>
              <a:ext cx="2924" cy="1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defTabSz="889592" eaLnBrk="1" hangingPunct="1">
                <a:defRPr/>
              </a:pPr>
              <a:r>
                <a:rPr lang="ru-RU" sz="1500" b="1" dirty="0" smtClean="0">
                  <a:solidFill>
                    <a:srgbClr val="FFFFFF"/>
                  </a:solidFill>
                </a:rPr>
                <a:t>Дата</a:t>
              </a:r>
            </a:p>
          </p:txBody>
        </p:sp>
        <p:sp>
          <p:nvSpPr>
            <p:cNvPr id="11" name="McK Disclaimer" hidden="1"/>
            <p:cNvSpPr>
              <a:spLocks noChangeArrowheads="1"/>
            </p:cNvSpPr>
            <p:nvPr/>
          </p:nvSpPr>
          <p:spPr bwMode="auto">
            <a:xfrm>
              <a:off x="1663" y="3606"/>
              <a:ext cx="3226" cy="2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b">
              <a:spAutoFit/>
            </a:bodyPr>
            <a:lstStyle/>
            <a:p>
              <a:pPr defTabSz="836866" eaLnBrk="0" hangingPunct="0"/>
              <a:r>
                <a:rPr lang="ru-RU" sz="900" dirty="0">
                  <a:solidFill>
                    <a:srgbClr val="000000"/>
                  </a:solidFill>
                  <a:latin typeface="Arial"/>
                </a:rPr>
                <a:t>КОНФИДЕНЦИАЛЬНАЯ ИНФОРМАЦИЯ, СОБСТВЕННОСТЬ McKINSEY &amp; COMPANY</a:t>
              </a:r>
            </a:p>
            <a:p>
              <a:pPr defTabSz="836866" eaLnBrk="0" hangingPunct="0"/>
              <a:r>
                <a:rPr lang="ru-RU" sz="900" dirty="0">
                  <a:solidFill>
                    <a:srgbClr val="000000"/>
                  </a:solidFill>
                  <a:latin typeface="Arial"/>
                </a:rPr>
                <a:t>Любое использование этого документа без специального разрешения McKinsey &amp; Company строго запрещено</a:t>
              </a:r>
            </a:p>
          </p:txBody>
        </p:sp>
        <p:sp>
          <p:nvSpPr>
            <p:cNvPr id="12" name="TitleBottomPlaceholder" hidden="1"/>
            <p:cNvSpPr>
              <a:spLocks noChangeArrowheads="1"/>
            </p:cNvSpPr>
            <p:nvPr/>
          </p:nvSpPr>
          <p:spPr bwMode="auto">
            <a:xfrm>
              <a:off x="0" y="1410"/>
              <a:ext cx="1382" cy="2825"/>
            </a:xfrm>
            <a:prstGeom prst="rect">
              <a:avLst/>
            </a:prstGeom>
            <a:solidFill>
              <a:srgbClr val="0065C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889592"/>
              <a:endParaRPr lang="ru-RU" sz="1700" dirty="0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3" name="TitleTopPlaceholder" hidden="1"/>
            <p:cNvSpPr>
              <a:spLocks noChangeArrowheads="1"/>
            </p:cNvSpPr>
            <p:nvPr/>
          </p:nvSpPr>
          <p:spPr bwMode="auto">
            <a:xfrm>
              <a:off x="0" y="0"/>
              <a:ext cx="1382" cy="1410"/>
            </a:xfrm>
            <a:prstGeom prst="rect">
              <a:avLst/>
            </a:prstGeom>
            <a:solidFill>
              <a:srgbClr val="91A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889592"/>
              <a:endParaRPr lang="ru-RU" sz="1700" dirty="0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4" name="Rectangle 1189" hidden="1"/>
            <p:cNvSpPr>
              <a:spLocks noChangeArrowheads="1"/>
            </p:cNvSpPr>
            <p:nvPr/>
          </p:nvSpPr>
          <p:spPr bwMode="auto">
            <a:xfrm>
              <a:off x="0" y="0"/>
              <a:ext cx="5643" cy="4234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889592"/>
              <a:endParaRPr lang="ru-RU" sz="1700" dirty="0">
                <a:solidFill>
                  <a:srgbClr val="000000"/>
                </a:solidFill>
                <a:latin typeface="Arial"/>
              </a:endParaRPr>
            </a:p>
          </p:txBody>
        </p:sp>
      </p:grpSp>
      <p:pic>
        <p:nvPicPr>
          <p:cNvPr id="18" name="TitleBottomBarBW" hidden="1"/>
          <p:cNvPicPr>
            <a:picLocks noChangeAspect="1" noChangeArrowheads="1"/>
          </p:cNvPicPr>
          <p:nvPr>
            <p:custDataLst>
              <p:tags r:id="rId9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3931" y="6444935"/>
            <a:ext cx="1636712" cy="192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314" name="Rectangle 1026"/>
          <p:cNvSpPr>
            <a:spLocks noGrp="1" noChangeArrowheads="1"/>
          </p:cNvSpPr>
          <p:nvPr>
            <p:ph type="ctrTitle"/>
            <p:custDataLst>
              <p:tags r:id="rId10"/>
            </p:custDataLst>
          </p:nvPr>
        </p:nvSpPr>
        <p:spPr>
          <a:xfrm>
            <a:off x="2933718" y="2706308"/>
            <a:ext cx="5143501" cy="9848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defRPr lang="ru-RU" sz="3200" noProof="0" dirty="0" smtClean="0">
                <a:solidFill>
                  <a:schemeClr val="bg1"/>
                </a:solidFill>
              </a:defRPr>
            </a:lvl1pPr>
          </a:lstStyle>
          <a:p>
            <a:pPr lvl="0" defTabSz="932022"/>
            <a:r>
              <a:rPr lang="en-US" noProof="0" dirty="0" smtClean="0"/>
              <a:t>Click to edit Master title style</a:t>
            </a:r>
            <a:endParaRPr lang="ru-RU" noProof="0" dirty="0" smtClean="0"/>
          </a:p>
        </p:txBody>
      </p:sp>
      <p:sp>
        <p:nvSpPr>
          <p:cNvPr id="13315" name="Rectangle 1027"/>
          <p:cNvSpPr>
            <a:spLocks noGrp="1" noChangeArrowheads="1"/>
          </p:cNvSpPr>
          <p:nvPr>
            <p:ph type="subTitle" idx="1"/>
            <p:custDataLst>
              <p:tags r:id="rId11"/>
            </p:custDataLst>
          </p:nvPr>
        </p:nvSpPr>
        <p:spPr>
          <a:xfrm>
            <a:off x="2933700" y="4119500"/>
            <a:ext cx="4486276" cy="301650"/>
          </a:xfr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b">
            <a:spAutoFit/>
          </a:bodyPr>
          <a:lstStyle>
            <a:lvl1pPr>
              <a:defRPr lang="ru-RU" sz="1900" b="1" kern="1200" noProof="0" smtClean="0">
                <a:solidFill>
                  <a:srgbClr val="FFFFFF"/>
                </a:solidFill>
                <a:latin typeface="Arial" charset="0"/>
                <a:cs typeface="Arial" charset="0"/>
              </a:defRPr>
            </a:lvl1pPr>
          </a:lstStyle>
          <a:p>
            <a:pPr lvl="0" defTabSz="969034" latinLnBrk="0"/>
            <a:r>
              <a:rPr lang="en-US" noProof="0" dirty="0" smtClean="0"/>
              <a:t>Click to edit Master subtitle style</a:t>
            </a:r>
            <a:endParaRPr lang="ru-RU" noProof="0" dirty="0" smtClean="0"/>
          </a:p>
        </p:txBody>
      </p:sp>
      <p:sp>
        <p:nvSpPr>
          <p:cNvPr id="21" name="Rectangle 1027" hidden="1"/>
          <p:cNvSpPr txBox="1">
            <a:spLocks noChangeArrowheads="1"/>
          </p:cNvSpPr>
          <p:nvPr userDrawn="1">
            <p:custDataLst>
              <p:tags r:id="rId12"/>
            </p:custDataLst>
          </p:nvPr>
        </p:nvSpPr>
        <p:spPr bwMode="auto">
          <a:xfrm>
            <a:off x="2934146" y="4927588"/>
            <a:ext cx="5286375" cy="2714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b">
            <a:spAutoFit/>
          </a:bodyPr>
          <a:lstStyle>
            <a:defPPr>
              <a:defRPr lang="ru-RU"/>
            </a:defPPr>
            <a:lvl1pPr marL="0" defTabSz="931977" eaLnBrk="1" latinLnBrk="0" hangingPunct="1">
              <a:defRPr b="1">
                <a:solidFill>
                  <a:srgbClr val="FFFFFF"/>
                </a:solidFill>
                <a:cs typeface="Arial" charset="0"/>
              </a:defRPr>
            </a:lvl1pPr>
            <a:lvl2pPr marL="742950" indent="-285750" defTabSz="914012" eaLnBrk="0" latinLnBrk="0" hangingPunct="0">
              <a:defRPr sz="1000">
                <a:cs typeface="Arial" charset="0"/>
              </a:defRPr>
            </a:lvl2pPr>
            <a:lvl3pPr marL="1143000" indent="-228600" defTabSz="914012" eaLnBrk="0" latinLnBrk="0" hangingPunct="0">
              <a:defRPr sz="1000">
                <a:cs typeface="Arial" charset="0"/>
              </a:defRPr>
            </a:lvl3pPr>
            <a:lvl4pPr marL="1600200" indent="-228600" defTabSz="914012" eaLnBrk="0" latinLnBrk="0" hangingPunct="0">
              <a:defRPr sz="1000">
                <a:cs typeface="Arial" charset="0"/>
              </a:defRPr>
            </a:lvl4pPr>
            <a:lvl5pPr marL="2057400" indent="-228600" defTabSz="914012" eaLnBrk="0" latinLnBrk="0" hangingPunct="0">
              <a:defRPr sz="1000">
                <a:cs typeface="Arial" charset="0"/>
              </a:defRPr>
            </a:lvl5pPr>
            <a:lvl6pPr marL="2514600" indent="-228600" defTabSz="914012" eaLnBrk="0" fontAlgn="base" hangingPunct="0">
              <a:spcBef>
                <a:spcPct val="0"/>
              </a:spcBef>
              <a:spcAft>
                <a:spcPct val="0"/>
              </a:spcAft>
              <a:defRPr sz="1000">
                <a:cs typeface="Arial" charset="0"/>
              </a:defRPr>
            </a:lvl6pPr>
            <a:lvl7pPr marL="2971800" indent="-228600" defTabSz="914012" eaLnBrk="0" fontAlgn="base" hangingPunct="0">
              <a:spcBef>
                <a:spcPct val="0"/>
              </a:spcBef>
              <a:spcAft>
                <a:spcPct val="0"/>
              </a:spcAft>
              <a:defRPr sz="1000">
                <a:cs typeface="Arial" charset="0"/>
              </a:defRPr>
            </a:lvl7pPr>
            <a:lvl8pPr marL="3429000" indent="-228600" defTabSz="914012" eaLnBrk="0" fontAlgn="base" hangingPunct="0">
              <a:spcBef>
                <a:spcPct val="0"/>
              </a:spcBef>
              <a:spcAft>
                <a:spcPct val="0"/>
              </a:spcAft>
              <a:defRPr sz="1000">
                <a:cs typeface="Arial" charset="0"/>
              </a:defRPr>
            </a:lvl8pPr>
            <a:lvl9pPr marL="3886200" indent="-228600" defTabSz="914012" eaLnBrk="0" fontAlgn="base" hangingPunct="0">
              <a:spcBef>
                <a:spcPct val="0"/>
              </a:spcBef>
              <a:spcAft>
                <a:spcPct val="0"/>
              </a:spcAft>
              <a:defRPr sz="1000">
                <a:cs typeface="Arial" charset="0"/>
              </a:defRPr>
            </a:lvl9pPr>
          </a:lstStyle>
          <a:p>
            <a:r>
              <a:rPr lang="en-US" sz="1700" dirty="0" smtClean="0">
                <a:latin typeface="Arial"/>
              </a:rPr>
              <a:t>Click to edit Master subtitle style</a:t>
            </a:r>
            <a:endParaRPr lang="en-US" sz="1700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098338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cK 2. Slide Title"/>
          <p:cNvSpPr>
            <a:spLocks noGrp="1"/>
          </p:cNvSpPr>
          <p:nvPr>
            <p:ph type="title"/>
          </p:nvPr>
        </p:nvSpPr>
        <p:spPr>
          <a:xfrm>
            <a:off x="119066" y="218972"/>
            <a:ext cx="6721474" cy="316732"/>
          </a:xfrm>
        </p:spPr>
        <p:txBody>
          <a:bodyPr anchor="ctr" anchorCtr="0"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3" name="Picture 48"/>
          <p:cNvPicPr>
            <a:picLocks noChangeAspect="1" noChangeArrowheads="1"/>
          </p:cNvPicPr>
          <p:nvPr userDrawn="1"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37" y="643744"/>
            <a:ext cx="8809037" cy="122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715879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027"/>
          <p:cNvSpPr>
            <a:spLocks noGrp="1" noChangeArrowheads="1"/>
          </p:cNvSpPr>
          <p:nvPr>
            <p:ph type="subTitle" idx="1"/>
          </p:nvPr>
        </p:nvSpPr>
        <p:spPr>
          <a:xfrm>
            <a:off x="3442815" y="3697331"/>
            <a:ext cx="4935537" cy="215444"/>
          </a:xfrm>
        </p:spPr>
        <p:txBody>
          <a:bodyPr>
            <a:spAutoFit/>
          </a:bodyPr>
          <a:lstStyle>
            <a:lvl1pPr>
              <a:defRPr sz="1400" b="1">
                <a:solidFill>
                  <a:srgbClr val="049536"/>
                </a:solidFill>
              </a:defRPr>
            </a:lvl1pPr>
          </a:lstStyle>
          <a:p>
            <a:pPr lvl="0"/>
            <a:r>
              <a:rPr lang="en-US" noProof="0" smtClean="0"/>
              <a:t>Click to edit Master subtitle style</a:t>
            </a:r>
            <a:endParaRPr lang="ru-RU" noProof="0" smtClean="0"/>
          </a:p>
        </p:txBody>
      </p:sp>
      <p:sp>
        <p:nvSpPr>
          <p:cNvPr id="6" name="Текст 6"/>
          <p:cNvSpPr>
            <a:spLocks noGrp="1"/>
          </p:cNvSpPr>
          <p:nvPr>
            <p:ph type="body" sz="quarter" idx="10"/>
          </p:nvPr>
        </p:nvSpPr>
        <p:spPr>
          <a:xfrm>
            <a:off x="3442796" y="2147626"/>
            <a:ext cx="5187950" cy="492443"/>
          </a:xfrm>
        </p:spPr>
        <p:txBody>
          <a:bodyPr/>
          <a:lstStyle>
            <a:lvl1pPr>
              <a:defRPr sz="3200" b="1">
                <a:solidFill>
                  <a:srgbClr val="049536"/>
                </a:solidFill>
              </a:defRPr>
            </a:lvl1pPr>
          </a:lstStyle>
          <a:p>
            <a:pPr lvl="0"/>
            <a:r>
              <a:rPr lang="ru-RU" dirty="0" smtClean="0"/>
              <a:t>Образец текста</a:t>
            </a:r>
          </a:p>
        </p:txBody>
      </p:sp>
      <p:grpSp>
        <p:nvGrpSpPr>
          <p:cNvPr id="2" name="Группа 1"/>
          <p:cNvGrpSpPr/>
          <p:nvPr userDrawn="1"/>
        </p:nvGrpSpPr>
        <p:grpSpPr>
          <a:xfrm>
            <a:off x="-233512" y="1428309"/>
            <a:ext cx="3599391" cy="4299251"/>
            <a:chOff x="-273711" y="1428309"/>
            <a:chExt cx="3682622" cy="4398665"/>
          </a:xfrm>
        </p:grpSpPr>
        <p:pic>
          <p:nvPicPr>
            <p:cNvPr id="8" name="Picture 2" descr="C:\Users\Lukanina-AN\AppData\Local\Microsoft\Windows\Temporary Internet Files\Low\Content.IE5\U9HPN9CK\WEareTEAM[1]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4435296">
              <a:off x="1464937" y="1092742"/>
              <a:ext cx="1608407" cy="22795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2" descr="C:\Users\LUKANI~1\AppData\Local\Temp\Rar$DI00.669\ImLeader_done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7674329">
              <a:off x="82787" y="1695408"/>
              <a:ext cx="1266509" cy="19795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3" descr="C:\Users\LUKANI~1\AppData\Local\Temp\Rar$DI03.218\все-для-клиента_done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353251">
              <a:off x="472355" y="2831967"/>
              <a:ext cx="2499145" cy="2995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9184059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452568" y="1951054"/>
            <a:ext cx="4302125" cy="1628907"/>
          </a:xfrm>
        </p:spPr>
        <p:txBody>
          <a:bodyPr/>
          <a:lstStyle/>
          <a:p>
            <a:pPr lvl="0"/>
            <a:r>
              <a:rPr lang="it-IT" dirty="0" smtClean="0"/>
              <a:t>Fare </a:t>
            </a:r>
            <a:r>
              <a:rPr lang="it-IT" dirty="0" err="1" smtClean="0"/>
              <a:t>clic</a:t>
            </a:r>
            <a:r>
              <a:rPr lang="it-IT" dirty="0" smtClean="0"/>
              <a:t> per </a:t>
            </a:r>
            <a:r>
              <a:rPr lang="it-IT" dirty="0" err="1" smtClean="0"/>
              <a:t>modificare</a:t>
            </a:r>
            <a:r>
              <a:rPr lang="it-IT" dirty="0" smtClean="0"/>
              <a:t> stili </a:t>
            </a:r>
            <a:r>
              <a:rPr lang="it-IT" dirty="0" err="1" smtClean="0"/>
              <a:t>del</a:t>
            </a:r>
            <a:r>
              <a:rPr lang="it-IT" dirty="0" smtClean="0"/>
              <a:t> testo </a:t>
            </a:r>
            <a:r>
              <a:rPr lang="it-IT" dirty="0" err="1" smtClean="0"/>
              <a:t>dello</a:t>
            </a:r>
            <a:r>
              <a:rPr lang="it-IT" dirty="0" smtClean="0"/>
              <a:t> schema</a:t>
            </a:r>
          </a:p>
          <a:p>
            <a:pPr lvl="1"/>
            <a:r>
              <a:rPr lang="it-IT" dirty="0" smtClean="0"/>
              <a:t>Secondo </a:t>
            </a:r>
            <a:r>
              <a:rPr lang="it-IT" dirty="0" err="1" smtClean="0"/>
              <a:t>livello</a:t>
            </a:r>
            <a:endParaRPr lang="it-IT" dirty="0" smtClean="0"/>
          </a:p>
          <a:p>
            <a:pPr lvl="2"/>
            <a:r>
              <a:rPr lang="it-IT" dirty="0" smtClean="0"/>
              <a:t>Terzo </a:t>
            </a:r>
            <a:r>
              <a:rPr lang="it-IT" dirty="0" err="1" smtClean="0"/>
              <a:t>livello</a:t>
            </a:r>
            <a:endParaRPr lang="it-IT" dirty="0" smtClean="0"/>
          </a:p>
          <a:p>
            <a:pPr lvl="3"/>
            <a:r>
              <a:rPr lang="it-IT" dirty="0" smtClean="0"/>
              <a:t>Quarto </a:t>
            </a:r>
            <a:r>
              <a:rPr lang="it-IT" dirty="0" err="1" smtClean="0"/>
              <a:t>livello</a:t>
            </a:r>
            <a:endParaRPr lang="it-IT" dirty="0" smtClean="0"/>
          </a:p>
          <a:p>
            <a:pPr lvl="4"/>
            <a:r>
              <a:rPr lang="it-IT" dirty="0" smtClean="0"/>
              <a:t>Quinto </a:t>
            </a:r>
            <a:r>
              <a:rPr lang="it-IT" dirty="0" err="1" smtClean="0"/>
              <a:t>livello</a:t>
            </a:r>
            <a:endParaRPr lang="it-IT" dirty="0"/>
          </a:p>
        </p:txBody>
      </p:sp>
      <p:sp>
        <p:nvSpPr>
          <p:cNvPr id="5" name="Slide Number Placeholder 4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8236194" y="6444525"/>
            <a:ext cx="1011034" cy="466769"/>
          </a:xfrm>
          <a:prstGeom prst="rect">
            <a:avLst/>
          </a:prstGeom>
          <a:ln/>
        </p:spPr>
        <p:txBody>
          <a:bodyPr lIns="88960" tIns="44483" rIns="88960" bIns="44483"/>
          <a:lstStyle>
            <a:lvl1pPr>
              <a:defRPr/>
            </a:lvl1pPr>
          </a:lstStyle>
          <a:p>
            <a:pPr defTabSz="889592">
              <a:defRPr/>
            </a:pPr>
            <a:fld id="{CBB3B61C-39AC-4074-B3B9-094C76D9D64B}" type="slidenum">
              <a:rPr lang="en-US" sz="1700" smtClean="0">
                <a:solidFill>
                  <a:srgbClr val="000000"/>
                </a:solidFill>
                <a:latin typeface="Arial"/>
              </a:rPr>
              <a:pPr defTabSz="889592">
                <a:defRPr/>
              </a:pPr>
              <a:t>‹#›</a:t>
            </a:fld>
            <a:endParaRPr lang="en-US" sz="170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Footer Placeholder 3"/>
          <p:cNvSpPr>
            <a:spLocks noGrp="1" noChangeArrowheads="1"/>
          </p:cNvSpPr>
          <p:nvPr>
            <p:ph type="ftr" sz="quarter" idx="10"/>
          </p:nvPr>
        </p:nvSpPr>
        <p:spPr>
          <a:xfrm>
            <a:off x="5851436" y="6254728"/>
            <a:ext cx="2378228" cy="466769"/>
          </a:xfrm>
          <a:prstGeom prst="rect">
            <a:avLst/>
          </a:prstGeom>
          <a:ln/>
        </p:spPr>
        <p:txBody>
          <a:bodyPr lIns="88960" tIns="44483" rIns="88960" bIns="44483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defTabSz="889592">
              <a:defRPr/>
            </a:pPr>
            <a:r>
              <a:rPr lang="en-US" sz="1700" smtClean="0">
                <a:solidFill>
                  <a:srgbClr val="000000"/>
                </a:solidFill>
                <a:latin typeface="Arial"/>
              </a:rPr>
              <a:t>Copyright © 2012 Accenture All Rights Reserved.</a:t>
            </a:r>
            <a:endParaRPr lang="en-US" sz="1700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576847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3590343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Текст 7"/>
          <p:cNvSpPr>
            <a:spLocks noGrp="1"/>
          </p:cNvSpPr>
          <p:nvPr>
            <p:ph type="body" sz="quarter" idx="10"/>
          </p:nvPr>
        </p:nvSpPr>
        <p:spPr>
          <a:xfrm>
            <a:off x="1501775" y="1684338"/>
            <a:ext cx="6205538" cy="1231106"/>
          </a:xfrm>
        </p:spPr>
        <p:txBody>
          <a:bodyPr>
            <a:sp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12" name="Текст 11"/>
          <p:cNvSpPr>
            <a:spLocks noGrp="1"/>
          </p:cNvSpPr>
          <p:nvPr>
            <p:ph type="body" sz="quarter" idx="11" hasCustomPrompt="1"/>
          </p:nvPr>
        </p:nvSpPr>
        <p:spPr>
          <a:xfrm>
            <a:off x="119070" y="6482897"/>
            <a:ext cx="8277225" cy="153888"/>
          </a:xfrm>
        </p:spPr>
        <p:txBody>
          <a:bodyPr/>
          <a:lstStyle>
            <a:lvl1pPr>
              <a:defRPr sz="1000"/>
            </a:lvl1pPr>
          </a:lstStyle>
          <a:p>
            <a:pPr lvl="0"/>
            <a:r>
              <a:rPr lang="ru-RU" dirty="0" smtClean="0"/>
              <a:t>ИСТОЧНИК: источник</a:t>
            </a:r>
          </a:p>
        </p:txBody>
      </p:sp>
      <p:sp>
        <p:nvSpPr>
          <p:cNvPr id="13" name="Текст 11"/>
          <p:cNvSpPr>
            <a:spLocks noGrp="1"/>
          </p:cNvSpPr>
          <p:nvPr>
            <p:ph type="body" sz="quarter" idx="12" hasCustomPrompt="1"/>
          </p:nvPr>
        </p:nvSpPr>
        <p:spPr>
          <a:xfrm>
            <a:off x="119070" y="6249216"/>
            <a:ext cx="8277225" cy="153888"/>
          </a:xfrm>
        </p:spPr>
        <p:txBody>
          <a:bodyPr/>
          <a:lstStyle>
            <a:lvl1pPr>
              <a:defRPr sz="1000"/>
            </a:lvl1pPr>
          </a:lstStyle>
          <a:p>
            <a:pPr lvl="0"/>
            <a:r>
              <a:rPr lang="ru-RU" dirty="0" smtClean="0"/>
              <a:t>1 Сноска</a:t>
            </a:r>
          </a:p>
        </p:txBody>
      </p:sp>
      <p:sp>
        <p:nvSpPr>
          <p:cNvPr id="10" name="Title Placeholder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 bwMode="auto">
          <a:xfrm>
            <a:off x="119138" y="472139"/>
            <a:ext cx="6778625" cy="3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rgbClr val="049536"/>
                </a:solidFill>
              </a:defRPr>
            </a:lvl1pPr>
          </a:lstStyle>
          <a:p>
            <a:pPr lvl="0"/>
            <a:r>
              <a:rPr lang="en-US" dirty="0" smtClean="0"/>
              <a:t>Click to edit Master title style</a:t>
            </a:r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1090294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un in the cor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9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82" y="6149477"/>
            <a:ext cx="625566" cy="562837"/>
          </a:xfrm>
          <a:prstGeom prst="rect">
            <a:avLst/>
          </a:prstGeom>
        </p:spPr>
      </p:pic>
      <p:sp>
        <p:nvSpPr>
          <p:cNvPr id="4" name="Текст 7"/>
          <p:cNvSpPr>
            <a:spLocks noGrp="1"/>
          </p:cNvSpPr>
          <p:nvPr>
            <p:ph type="body" sz="quarter" idx="10"/>
          </p:nvPr>
        </p:nvSpPr>
        <p:spPr>
          <a:xfrm>
            <a:off x="1501775" y="1684338"/>
            <a:ext cx="6205538" cy="1231106"/>
          </a:xfrm>
        </p:spPr>
        <p:txBody>
          <a:bodyPr>
            <a:sp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10" name="footnote"/>
          <p:cNvSpPr>
            <a:spLocks noGrp="1"/>
          </p:cNvSpPr>
          <p:nvPr>
            <p:ph type="body" sz="quarter" idx="13" hasCustomPrompt="1"/>
          </p:nvPr>
        </p:nvSpPr>
        <p:spPr>
          <a:xfrm>
            <a:off x="627644" y="6249216"/>
            <a:ext cx="7768715" cy="153888"/>
          </a:xfrm>
        </p:spPr>
        <p:txBody>
          <a:bodyPr anchor="b" anchorCtr="0"/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ru-RU" dirty="0" smtClean="0"/>
              <a:t>1 Сноска</a:t>
            </a:r>
          </a:p>
        </p:txBody>
      </p:sp>
      <p:sp>
        <p:nvSpPr>
          <p:cNvPr id="11" name="source"/>
          <p:cNvSpPr>
            <a:spLocks noGrp="1"/>
          </p:cNvSpPr>
          <p:nvPr>
            <p:ph type="body" sz="quarter" idx="14" hasCustomPrompt="1"/>
          </p:nvPr>
        </p:nvSpPr>
        <p:spPr>
          <a:xfrm>
            <a:off x="627644" y="6482897"/>
            <a:ext cx="7768715" cy="153888"/>
          </a:xfrm>
        </p:spPr>
        <p:txBody>
          <a:bodyPr/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ru-RU" dirty="0" smtClean="0"/>
              <a:t>ИСТОЧНИК: источник</a:t>
            </a:r>
          </a:p>
        </p:txBody>
      </p:sp>
      <p:sp>
        <p:nvSpPr>
          <p:cNvPr id="7" name="Title Placeholder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 bwMode="auto">
          <a:xfrm>
            <a:off x="119138" y="472139"/>
            <a:ext cx="6778625" cy="3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dirty="0" smtClean="0"/>
              <a:t>Click to edit Master title style</a:t>
            </a:r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39907803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1" hidden="1"/>
          <p:cNvGraphicFramePr>
            <a:graphicFrameLocks/>
          </p:cNvGraphicFramePr>
          <p:nvPr userDrawn="1">
            <p:custDataLst>
              <p:tags r:id="rId2"/>
            </p:custDataLst>
          </p:nvPr>
        </p:nvGraphicFramePr>
        <p:xfrm>
          <a:off x="154" y="3320"/>
          <a:ext cx="158692" cy="1587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24" name="think-cell Slide" r:id="rId12" imgW="360" imgH="360" progId="TCLayout.ActiveDocument.1">
                  <p:embed/>
                </p:oleObj>
              </mc:Choice>
              <mc:Fallback>
                <p:oleObj name="think-cell Slide" r:id="rId12" imgW="360" imgH="360" progId="TCLayout.ActiveDocument.1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" y="3320"/>
                        <a:ext cx="158692" cy="15870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54" descr="Sberbank_russian"/>
          <p:cNvPicPr>
            <a:picLocks noChangeArrowheads="1"/>
          </p:cNvPicPr>
          <p:nvPr userDrawn="1">
            <p:custDataLst>
              <p:tags r:id="rId3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7780" y="6"/>
            <a:ext cx="8969218" cy="67370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Working Draft Text" hidden="1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2640203" y="342305"/>
            <a:ext cx="1106072" cy="153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889780" eaLnBrk="1" hangingPunct="1">
              <a:defRPr/>
            </a:pPr>
            <a:r>
              <a:rPr lang="en-US" sz="1000" b="1" smtClean="0">
                <a:solidFill>
                  <a:srgbClr val="000000"/>
                </a:solidFill>
                <a:cs typeface="Arial" pitchFamily="34" charset="0"/>
              </a:rPr>
              <a:t>WORKING DRAFT</a:t>
            </a:r>
            <a:endParaRPr lang="en-US" sz="1000" b="1" dirty="0" smtClean="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7" name="doc id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8441864" y="35786"/>
            <a:ext cx="295603" cy="1229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889780" eaLnBrk="1" hangingPunct="1">
              <a:defRPr/>
            </a:pPr>
            <a:endParaRPr lang="en-US" sz="900" dirty="0" smtClean="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8" name="Working Draft" hidden="1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2642741" y="497892"/>
            <a:ext cx="3079369" cy="153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889780" eaLnBrk="1" hangingPunct="1">
              <a:defRPr/>
            </a:pPr>
            <a:r>
              <a:rPr lang="en-US" sz="1000" smtClean="0">
                <a:solidFill>
                  <a:srgbClr val="000000"/>
                </a:solidFill>
                <a:cs typeface="Arial" pitchFamily="34" charset="0"/>
              </a:rPr>
              <a:t>Last Modified 11/04/2013 0:24 Russian Standard Time</a:t>
            </a:r>
            <a:endParaRPr lang="en-US" sz="1000" dirty="0" smtClean="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9" name="Printed" hidden="1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2640210" y="655041"/>
            <a:ext cx="2795637" cy="153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889780" eaLnBrk="1" hangingPunct="1">
              <a:defRPr/>
            </a:pPr>
            <a:r>
              <a:rPr lang="en-US" sz="1000" smtClean="0">
                <a:solidFill>
                  <a:srgbClr val="000000"/>
                </a:solidFill>
                <a:cs typeface="Arial" pitchFamily="34" charset="0"/>
              </a:rPr>
              <a:t>Printed 07/04/2013 20:20 Russian Standard Time</a:t>
            </a:r>
            <a:endParaRPr lang="en-US" sz="1000" dirty="0" smtClean="0">
              <a:solidFill>
                <a:srgbClr val="000000"/>
              </a:solidFill>
              <a:cs typeface="Arial" pitchFamily="34" charset="0"/>
            </a:endParaRPr>
          </a:p>
        </p:txBody>
      </p:sp>
      <p:grpSp>
        <p:nvGrpSpPr>
          <p:cNvPr id="10" name="McK Title Elements"/>
          <p:cNvGrpSpPr>
            <a:grpSpLocks/>
          </p:cNvGrpSpPr>
          <p:nvPr>
            <p:custDataLst>
              <p:tags r:id="rId8"/>
            </p:custDataLst>
          </p:nvPr>
        </p:nvGrpSpPr>
        <p:grpSpPr bwMode="auto">
          <a:xfrm>
            <a:off x="10" y="0"/>
            <a:ext cx="8958326" cy="6723031"/>
            <a:chOff x="0" y="0"/>
            <a:chExt cx="5643" cy="4235"/>
          </a:xfrm>
        </p:grpSpPr>
        <p:sp>
          <p:nvSpPr>
            <p:cNvPr id="11" name="McK Document type" hidden="1"/>
            <p:cNvSpPr txBox="1">
              <a:spLocks noChangeArrowheads="1"/>
            </p:cNvSpPr>
            <p:nvPr/>
          </p:nvSpPr>
          <p:spPr bwMode="auto">
            <a:xfrm>
              <a:off x="1663" y="3097"/>
              <a:ext cx="3109" cy="1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b"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defTabSz="889780" eaLnBrk="1" hangingPunct="1">
                <a:defRPr/>
              </a:pPr>
              <a:r>
                <a:rPr lang="en-US" sz="1500" smtClean="0">
                  <a:solidFill>
                    <a:srgbClr val="000000"/>
                  </a:solidFill>
                  <a:cs typeface="Arial" pitchFamily="34" charset="0"/>
                </a:rPr>
                <a:t>Тип документа</a:t>
              </a:r>
              <a:endParaRPr lang="en-US" sz="1500" dirty="0" smtClean="0">
                <a:solidFill>
                  <a:srgbClr val="000000"/>
                </a:solidFill>
                <a:cs typeface="Arial" pitchFamily="34" charset="0"/>
              </a:endParaRPr>
            </a:p>
          </p:txBody>
        </p:sp>
        <p:sp>
          <p:nvSpPr>
            <p:cNvPr id="12" name="McK Date" hidden="1"/>
            <p:cNvSpPr txBox="1">
              <a:spLocks noChangeArrowheads="1"/>
            </p:cNvSpPr>
            <p:nvPr/>
          </p:nvSpPr>
          <p:spPr bwMode="auto">
            <a:xfrm>
              <a:off x="1848" y="3275"/>
              <a:ext cx="2920" cy="1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defTabSz="889780" eaLnBrk="1" hangingPunct="1">
                <a:defRPr/>
              </a:pPr>
              <a:r>
                <a:rPr lang="en-US" sz="1500" b="1" smtClean="0">
                  <a:solidFill>
                    <a:srgbClr val="FFFFFF"/>
                  </a:solidFill>
                  <a:cs typeface="Arial" pitchFamily="34" charset="0"/>
                </a:rPr>
                <a:t>Дата</a:t>
              </a:r>
              <a:endParaRPr lang="en-US" sz="1500" b="1" dirty="0" smtClean="0">
                <a:solidFill>
                  <a:srgbClr val="FFFFFF"/>
                </a:solidFill>
                <a:cs typeface="Arial" pitchFamily="34" charset="0"/>
              </a:endParaRPr>
            </a:p>
          </p:txBody>
        </p:sp>
        <p:sp>
          <p:nvSpPr>
            <p:cNvPr id="13" name="McK Disclaimer" hidden="1"/>
            <p:cNvSpPr>
              <a:spLocks noChangeArrowheads="1"/>
            </p:cNvSpPr>
            <p:nvPr/>
          </p:nvSpPr>
          <p:spPr bwMode="auto">
            <a:xfrm>
              <a:off x="1663" y="3606"/>
              <a:ext cx="3226" cy="2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b">
              <a:spAutoFit/>
            </a:bodyPr>
            <a:lstStyle/>
            <a:p>
              <a:pPr defTabSz="835713" eaLnBrk="0" hangingPunct="0"/>
              <a:r>
                <a:rPr lang="en-US" sz="900">
                  <a:solidFill>
                    <a:srgbClr val="000000"/>
                  </a:solidFill>
                  <a:latin typeface="Arial"/>
                  <a:cs typeface="Arial" pitchFamily="34" charset="0"/>
                </a:rPr>
                <a:t>КОНФИДЕНЦИАЛЬНАЯ ИНФОРМАЦИЯ, СОБСТВЕННОСТЬ McKINSEY &amp; COMPANY</a:t>
              </a:r>
            </a:p>
            <a:p>
              <a:pPr defTabSz="835713" eaLnBrk="0" hangingPunct="0"/>
              <a:r>
                <a:rPr lang="en-US" sz="900">
                  <a:solidFill>
                    <a:srgbClr val="000000"/>
                  </a:solidFill>
                  <a:latin typeface="Arial"/>
                  <a:cs typeface="Arial" pitchFamily="34" charset="0"/>
                </a:rPr>
                <a:t>Любое использование этого документа без специального разрешения McKinsey &amp; Company строго запрещено</a:t>
              </a:r>
            </a:p>
          </p:txBody>
        </p:sp>
        <p:sp>
          <p:nvSpPr>
            <p:cNvPr id="14" name="TitleBottomPlaceholder" hidden="1"/>
            <p:cNvSpPr>
              <a:spLocks noChangeArrowheads="1"/>
            </p:cNvSpPr>
            <p:nvPr/>
          </p:nvSpPr>
          <p:spPr bwMode="auto">
            <a:xfrm>
              <a:off x="0" y="1410"/>
              <a:ext cx="1382" cy="2825"/>
            </a:xfrm>
            <a:prstGeom prst="rect">
              <a:avLst/>
            </a:prstGeom>
            <a:solidFill>
              <a:srgbClr val="0065C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889780"/>
              <a:endParaRPr lang="en-US" sz="1700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15" name="TitleTopPlaceholder" hidden="1"/>
            <p:cNvSpPr>
              <a:spLocks noChangeArrowheads="1"/>
            </p:cNvSpPr>
            <p:nvPr/>
          </p:nvSpPr>
          <p:spPr bwMode="auto">
            <a:xfrm>
              <a:off x="0" y="0"/>
              <a:ext cx="1382" cy="1410"/>
            </a:xfrm>
            <a:prstGeom prst="rect">
              <a:avLst/>
            </a:prstGeom>
            <a:solidFill>
              <a:srgbClr val="91A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889780"/>
              <a:endParaRPr lang="en-US" sz="1700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16" name="Rectangle 1189" hidden="1"/>
            <p:cNvSpPr>
              <a:spLocks noChangeArrowheads="1"/>
            </p:cNvSpPr>
            <p:nvPr/>
          </p:nvSpPr>
          <p:spPr bwMode="auto">
            <a:xfrm>
              <a:off x="0" y="0"/>
              <a:ext cx="5643" cy="4234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889780"/>
              <a:endParaRPr lang="en-US" sz="1700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</p:grpSp>
      <p:pic>
        <p:nvPicPr>
          <p:cNvPr id="17" name="TitleBottomBarBW" hidden="1"/>
          <p:cNvPicPr>
            <a:picLocks noChangeAspect="1" noChangeArrowheads="1"/>
          </p:cNvPicPr>
          <p:nvPr>
            <p:custDataLst>
              <p:tags r:id="rId9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73827" y="6442970"/>
            <a:ext cx="1636707" cy="1929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Rectangle 1027" hidden="1"/>
          <p:cNvSpPr txBox="1">
            <a:spLocks noChangeArrowheads="1"/>
          </p:cNvSpPr>
          <p:nvPr userDrawn="1">
            <p:custDataLst>
              <p:tags r:id="rId10"/>
            </p:custDataLst>
          </p:nvPr>
        </p:nvSpPr>
        <p:spPr bwMode="auto">
          <a:xfrm>
            <a:off x="2934256" y="4932567"/>
            <a:ext cx="5285071" cy="2714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b">
            <a:spAutoFit/>
          </a:bodyPr>
          <a:lstStyle>
            <a:defPPr>
              <a:defRPr lang="ru-RU"/>
            </a:defPPr>
            <a:lvl1pPr marL="0" defTabSz="931977" eaLnBrk="1" latinLnBrk="0" hangingPunct="1">
              <a:defRPr b="1">
                <a:solidFill>
                  <a:srgbClr val="FFFFFF"/>
                </a:solidFill>
                <a:cs typeface="Arial" charset="0"/>
              </a:defRPr>
            </a:lvl1pPr>
            <a:lvl2pPr marL="742950" indent="-285750" defTabSz="914012" eaLnBrk="0" latinLnBrk="0" hangingPunct="0">
              <a:defRPr sz="1000">
                <a:cs typeface="Arial" charset="0"/>
              </a:defRPr>
            </a:lvl2pPr>
            <a:lvl3pPr marL="1143000" indent="-228600" defTabSz="914012" eaLnBrk="0" latinLnBrk="0" hangingPunct="0">
              <a:defRPr sz="1000">
                <a:cs typeface="Arial" charset="0"/>
              </a:defRPr>
            </a:lvl3pPr>
            <a:lvl4pPr marL="1600200" indent="-228600" defTabSz="914012" eaLnBrk="0" latinLnBrk="0" hangingPunct="0">
              <a:defRPr sz="1000">
                <a:cs typeface="Arial" charset="0"/>
              </a:defRPr>
            </a:lvl4pPr>
            <a:lvl5pPr marL="2057400" indent="-228600" defTabSz="914012" eaLnBrk="0" latinLnBrk="0" hangingPunct="0">
              <a:defRPr sz="1000">
                <a:cs typeface="Arial" charset="0"/>
              </a:defRPr>
            </a:lvl5pPr>
            <a:lvl6pPr marL="2514600" indent="-228600" defTabSz="914012" eaLnBrk="0" fontAlgn="base" hangingPunct="0">
              <a:spcBef>
                <a:spcPct val="0"/>
              </a:spcBef>
              <a:spcAft>
                <a:spcPct val="0"/>
              </a:spcAft>
              <a:defRPr sz="1000">
                <a:cs typeface="Arial" charset="0"/>
              </a:defRPr>
            </a:lvl6pPr>
            <a:lvl7pPr marL="2971800" indent="-228600" defTabSz="914012" eaLnBrk="0" fontAlgn="base" hangingPunct="0">
              <a:spcBef>
                <a:spcPct val="0"/>
              </a:spcBef>
              <a:spcAft>
                <a:spcPct val="0"/>
              </a:spcAft>
              <a:defRPr sz="1000">
                <a:cs typeface="Arial" charset="0"/>
              </a:defRPr>
            </a:lvl7pPr>
            <a:lvl8pPr marL="3429000" indent="-228600" defTabSz="914012" eaLnBrk="0" fontAlgn="base" hangingPunct="0">
              <a:spcBef>
                <a:spcPct val="0"/>
              </a:spcBef>
              <a:spcAft>
                <a:spcPct val="0"/>
              </a:spcAft>
              <a:defRPr sz="1000">
                <a:cs typeface="Arial" charset="0"/>
              </a:defRPr>
            </a:lvl8pPr>
            <a:lvl9pPr marL="3886200" indent="-228600" defTabSz="914012" eaLnBrk="0" fontAlgn="base" hangingPunct="0">
              <a:spcBef>
                <a:spcPct val="0"/>
              </a:spcBef>
              <a:spcAft>
                <a:spcPct val="0"/>
              </a:spcAft>
              <a:defRPr sz="1000">
                <a:cs typeface="Arial" charset="0"/>
              </a:defRPr>
            </a:lvl9pPr>
          </a:lstStyle>
          <a:p>
            <a:pPr>
              <a:defRPr/>
            </a:pPr>
            <a:r>
              <a:rPr lang="en-US" sz="1700" dirty="0" smtClean="0">
                <a:latin typeface="Arial"/>
              </a:rPr>
              <a:t>Click to edit Master subtitle style</a:t>
            </a:r>
            <a:endParaRPr lang="en-US" sz="1700" dirty="0">
              <a:latin typeface="Arial"/>
            </a:endParaRPr>
          </a:p>
        </p:txBody>
      </p:sp>
      <p:sp>
        <p:nvSpPr>
          <p:cNvPr id="13314" name="Rectangle 1026"/>
          <p:cNvSpPr>
            <a:spLocks noGrp="1" noChangeArrowheads="1"/>
          </p:cNvSpPr>
          <p:nvPr>
            <p:ph type="ctrTitle"/>
          </p:nvPr>
        </p:nvSpPr>
        <p:spPr>
          <a:xfrm>
            <a:off x="2933718" y="2709508"/>
            <a:ext cx="5143501" cy="9848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lang="ru-RU" sz="3200" noProof="0" dirty="0" smtClean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smtClean="0"/>
              <a:t>Click to edit Master title style</a:t>
            </a:r>
            <a:endParaRPr lang="en-US" noProof="0" dirty="0" smtClean="0"/>
          </a:p>
        </p:txBody>
      </p:sp>
      <p:sp>
        <p:nvSpPr>
          <p:cNvPr id="13315" name="Rectangle 1027"/>
          <p:cNvSpPr>
            <a:spLocks noGrp="1" noChangeArrowheads="1"/>
          </p:cNvSpPr>
          <p:nvPr>
            <p:ph type="subTitle" idx="1"/>
          </p:nvPr>
        </p:nvSpPr>
        <p:spPr>
          <a:xfrm>
            <a:off x="2933700" y="4119500"/>
            <a:ext cx="4486276" cy="301650"/>
          </a:xfr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>
              <a:defRPr lang="ru-RU" sz="1900" b="1" kern="1200" noProof="0" smtClean="0">
                <a:solidFill>
                  <a:srgbClr val="FFFFFF"/>
                </a:solidFill>
                <a:latin typeface="Arial" charset="0"/>
                <a:cs typeface="Arial" charset="0"/>
              </a:defRPr>
            </a:lvl1pPr>
          </a:lstStyle>
          <a:p>
            <a:pPr lvl="0"/>
            <a:r>
              <a:rPr lang="en-US" noProof="0" smtClean="0"/>
              <a:t>Click to edit Master subtitle style</a:t>
            </a:r>
            <a:endParaRPr lang="en-US" noProof="0" dirty="0" smtClean="0"/>
          </a:p>
        </p:txBody>
      </p:sp>
    </p:spTree>
    <p:extLst>
      <p:ext uri="{BB962C8B-B14F-4D97-AF65-F5344CB8AC3E}">
        <p14:creationId xmlns:p14="http://schemas.microsoft.com/office/powerpoint/2010/main" val="320113429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1" hidden="1"/>
          <p:cNvGraphicFramePr>
            <a:graphicFrameLocks/>
          </p:cNvGraphicFramePr>
          <p:nvPr>
            <p:custDataLst>
              <p:tags r:id="rId2"/>
            </p:custDataLst>
          </p:nvPr>
        </p:nvGraphicFramePr>
        <p:xfrm>
          <a:off x="154" y="3320"/>
          <a:ext cx="158692" cy="1587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48" name="think-cell Slide" r:id="rId18" imgW="360" imgH="360" progId="TCLayout.ActiveDocument.1">
                  <p:embed/>
                </p:oleObj>
              </mc:Choice>
              <mc:Fallback>
                <p:oleObj name="think-cell Slide" r:id="rId18" imgW="360" imgH="360" progId="TCLayout.ActiveDocument.1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" y="3320"/>
                        <a:ext cx="158692" cy="15870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doc id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8082430" y="35786"/>
            <a:ext cx="656550" cy="1229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/>
          <a:p>
            <a:pPr algn="r" defTabSz="929954"/>
            <a:endParaRPr lang="en-US" sz="900">
              <a:solidFill>
                <a:srgbClr val="000000"/>
              </a:solidFill>
              <a:latin typeface="Arial"/>
              <a:cs typeface="Arial" pitchFamily="34" charset="0"/>
            </a:endParaRPr>
          </a:p>
        </p:txBody>
      </p:sp>
      <p:sp>
        <p:nvSpPr>
          <p:cNvPr id="5" name="Working Draft" hidden="1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 rot="5400000">
            <a:off x="7959007" y="1944313"/>
            <a:ext cx="1869101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889780" eaLnBrk="1" hangingPunct="1">
              <a:defRPr/>
            </a:pPr>
            <a:r>
              <a:rPr lang="en-US" sz="600" smtClean="0">
                <a:solidFill>
                  <a:srgbClr val="000000"/>
                </a:solidFill>
                <a:cs typeface="Arial" pitchFamily="34" charset="0"/>
              </a:rPr>
              <a:t>Last Modified 11/04/2013 0:24 Russian Standard Time</a:t>
            </a:r>
            <a:endParaRPr lang="en-US" dirty="0" smtClean="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6" name="Printed" hidden="1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 rot="5400000">
            <a:off x="8044765" y="4118570"/>
            <a:ext cx="1697581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889780" eaLnBrk="1" hangingPunct="1">
              <a:defRPr/>
            </a:pPr>
            <a:r>
              <a:rPr lang="en-US" sz="600" smtClean="0">
                <a:solidFill>
                  <a:srgbClr val="000000"/>
                </a:solidFill>
                <a:cs typeface="Arial" pitchFamily="34" charset="0"/>
              </a:rPr>
              <a:t>Printed 07/04/2013 20:20 Russian Standard Time</a:t>
            </a:r>
            <a:endParaRPr lang="en-US" dirty="0" smtClean="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7" name="McK 1. On-page tracker" hidden="1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19799" y="26451"/>
            <a:ext cx="920124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pPr defTabSz="889780"/>
            <a:r>
              <a:rPr lang="en-US" sz="1500">
                <a:solidFill>
                  <a:srgbClr val="808080"/>
                </a:solidFill>
                <a:latin typeface="Arial"/>
                <a:cs typeface="Arial" pitchFamily="34" charset="0"/>
              </a:rPr>
              <a:t>TRACKER</a:t>
            </a:r>
          </a:p>
        </p:txBody>
      </p:sp>
      <p:sp>
        <p:nvSpPr>
          <p:cNvPr id="8" name="McK 3. Unit of measure" hidden="1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119802" y="770176"/>
            <a:ext cx="8617605" cy="2714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defTabSz="8953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447675" defTabSz="8953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895350" defTabSz="8953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344613" defTabSz="8953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1792288" defTabSz="8953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2494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7066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1638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6210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/>
            </a:pPr>
            <a:r>
              <a:rPr lang="en-US" sz="1700" smtClean="0">
                <a:solidFill>
                  <a:srgbClr val="808080"/>
                </a:solidFill>
                <a:cs typeface="Arial" pitchFamily="34" charset="0"/>
              </a:rPr>
              <a:t>Unit of measure</a:t>
            </a:r>
            <a:endParaRPr lang="en-US" sz="1700" dirty="0" smtClean="0">
              <a:solidFill>
                <a:srgbClr val="808080"/>
              </a:solidFill>
              <a:cs typeface="Arial" pitchFamily="34" charset="0"/>
            </a:endParaRPr>
          </a:p>
        </p:txBody>
      </p:sp>
      <p:grpSp>
        <p:nvGrpSpPr>
          <p:cNvPr id="9" name="McK Slide Elements"/>
          <p:cNvGrpSpPr>
            <a:grpSpLocks/>
          </p:cNvGrpSpPr>
          <p:nvPr>
            <p:custDataLst>
              <p:tags r:id="rId8"/>
            </p:custDataLst>
          </p:nvPr>
        </p:nvGrpSpPr>
        <p:grpSpPr bwMode="auto">
          <a:xfrm>
            <a:off x="121503" y="6063264"/>
            <a:ext cx="8547594" cy="524388"/>
            <a:chOff x="75" y="3819"/>
            <a:chExt cx="5385" cy="331"/>
          </a:xfrm>
        </p:grpSpPr>
        <p:sp>
          <p:nvSpPr>
            <p:cNvPr id="10" name="McK 4. Footnote" hidden="1"/>
            <p:cNvSpPr txBox="1">
              <a:spLocks noChangeArrowheads="1"/>
            </p:cNvSpPr>
            <p:nvPr/>
          </p:nvSpPr>
          <p:spPr bwMode="auto">
            <a:xfrm>
              <a:off x="75" y="3819"/>
              <a:ext cx="5385" cy="1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b">
              <a:spAutoFit/>
            </a:bodyPr>
            <a:lstStyle>
              <a:lvl1pPr marL="104775" indent="-104775" defTabSz="895350"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1031875" defTabSz="895350"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217613" defTabSz="895350"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404938" defTabSz="895350"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1792288" defTabSz="895350">
                <a:defRPr sz="2400">
                  <a:solidFill>
                    <a:schemeClr val="tx1"/>
                  </a:solidFill>
                  <a:latin typeface="Arial" charset="0"/>
                </a:defRPr>
              </a:lvl5pPr>
              <a:lvl6pPr marL="2249488" defTabSz="89535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6pPr>
              <a:lvl7pPr marL="2706688" defTabSz="89535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7pPr>
              <a:lvl8pPr marL="3163888" defTabSz="89535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8pPr>
              <a:lvl9pPr marL="3621088" defTabSz="89535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defRPr/>
              </a:pPr>
              <a:r>
                <a:rPr lang="en-US" sz="1100" smtClean="0">
                  <a:solidFill>
                    <a:srgbClr val="000000"/>
                  </a:solidFill>
                  <a:latin typeface="Arial"/>
                  <a:cs typeface="Arial" pitchFamily="34" charset="0"/>
                </a:rPr>
                <a:t>1 Сноска</a:t>
              </a:r>
              <a:endParaRPr lang="en-US" sz="1100" dirty="0" smtClean="0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11" name="McK 5. Source" hidden="1"/>
            <p:cNvSpPr>
              <a:spLocks noChangeArrowheads="1"/>
            </p:cNvSpPr>
            <p:nvPr/>
          </p:nvSpPr>
          <p:spPr bwMode="auto">
            <a:xfrm>
              <a:off x="75" y="4043"/>
              <a:ext cx="4323" cy="1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b">
              <a:spAutoFit/>
            </a:bodyPr>
            <a:lstStyle/>
            <a:p>
              <a:pPr marL="633351" indent="-633351" defTabSz="929954">
                <a:tabLst>
                  <a:tab pos="636441" algn="l"/>
                </a:tabLst>
              </a:pPr>
              <a:r>
                <a:rPr lang="ru-RU" sz="1100">
                  <a:solidFill>
                    <a:srgbClr val="000000"/>
                  </a:solidFill>
                  <a:latin typeface="Arial"/>
                  <a:cs typeface="Arial" pitchFamily="34" charset="0"/>
                </a:rPr>
                <a:t>ИСТОЧНИК:</a:t>
              </a:r>
              <a:r>
                <a:rPr lang="en-US" sz="1100">
                  <a:solidFill>
                    <a:srgbClr val="000000"/>
                  </a:solidFill>
                  <a:latin typeface="Arial"/>
                  <a:cs typeface="Arial" pitchFamily="34" charset="0"/>
                </a:rPr>
                <a:t> источник</a:t>
              </a:r>
            </a:p>
          </p:txBody>
        </p:sp>
      </p:grpSp>
      <p:grpSp>
        <p:nvGrpSpPr>
          <p:cNvPr id="12" name="ACET" hidden="1"/>
          <p:cNvGrpSpPr>
            <a:grpSpLocks/>
          </p:cNvGrpSpPr>
          <p:nvPr>
            <p:custDataLst>
              <p:tags r:id="rId9"/>
            </p:custDataLst>
          </p:nvPr>
        </p:nvGrpSpPr>
        <p:grpSpPr bwMode="auto">
          <a:xfrm>
            <a:off x="1453129" y="1074570"/>
            <a:ext cx="4262906" cy="560742"/>
            <a:chOff x="915" y="677"/>
            <a:chExt cx="2686" cy="353"/>
          </a:xfrm>
        </p:grpSpPr>
        <p:cxnSp>
          <p:nvCxnSpPr>
            <p:cNvPr id="13" name="AutoShape 249"/>
            <p:cNvCxnSpPr>
              <a:cxnSpLocks noChangeShapeType="1"/>
            </p:cNvCxnSpPr>
            <p:nvPr/>
          </p:nvCxnSpPr>
          <p:spPr bwMode="auto">
            <a:xfrm>
              <a:off x="915" y="1030"/>
              <a:ext cx="2686" cy="0"/>
            </a:xfrm>
            <a:prstGeom prst="straightConnector1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4" name="AutoShape 250"/>
            <p:cNvSpPr>
              <a:spLocks noChangeArrowheads="1"/>
            </p:cNvSpPr>
            <p:nvPr/>
          </p:nvSpPr>
          <p:spPr bwMode="auto">
            <a:xfrm>
              <a:off x="915" y="677"/>
              <a:ext cx="2686" cy="353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18288" anchor="b">
              <a:spAutoFit/>
            </a:bodyPr>
            <a:lstStyle/>
            <a:p>
              <a:pPr defTabSz="889780"/>
              <a:r>
                <a:rPr lang="en-US" sz="1700" b="1">
                  <a:solidFill>
                    <a:srgbClr val="000000"/>
                  </a:solidFill>
                  <a:latin typeface="Arial"/>
                  <a:cs typeface="Arial" pitchFamily="34" charset="0"/>
                </a:rPr>
                <a:t>Title</a:t>
              </a:r>
            </a:p>
            <a:p>
              <a:pPr defTabSz="889780"/>
              <a:r>
                <a:rPr lang="en-US" sz="1700">
                  <a:solidFill>
                    <a:srgbClr val="808080"/>
                  </a:solidFill>
                  <a:latin typeface="Arial"/>
                  <a:cs typeface="Arial" pitchFamily="34" charset="0"/>
                </a:rPr>
                <a:t>Unit of measure</a:t>
              </a:r>
            </a:p>
          </p:txBody>
        </p:sp>
      </p:grpSp>
      <p:sp>
        <p:nvSpPr>
          <p:cNvPr id="15" name="SlideLogoText" hidden="1"/>
          <p:cNvSpPr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6944764" y="6431871"/>
            <a:ext cx="1388201" cy="1692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algn="r" defTabSz="929954"/>
            <a:r>
              <a:rPr lang="en-US" sz="1100">
                <a:solidFill>
                  <a:srgbClr val="FFFFFF"/>
                </a:solidFill>
                <a:latin typeface="Arial"/>
                <a:cs typeface="Arial" pitchFamily="34" charset="0"/>
              </a:rPr>
              <a:t>McKinsey &amp; Company</a:t>
            </a:r>
          </a:p>
        </p:txBody>
      </p:sp>
      <p:sp>
        <p:nvSpPr>
          <p:cNvPr id="16" name="SlideLogoSeparator" hidden="1"/>
          <p:cNvSpPr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8420653" y="6404072"/>
            <a:ext cx="40451" cy="1820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pPr algn="r" defTabSz="929954"/>
            <a:r>
              <a:rPr lang="en-US" sz="1300">
                <a:solidFill>
                  <a:srgbClr val="FFFFFF"/>
                </a:solidFill>
                <a:latin typeface="Arial"/>
                <a:cs typeface="Arial" pitchFamily="34" charset="0"/>
              </a:rPr>
              <a:t>|</a:t>
            </a:r>
          </a:p>
        </p:txBody>
      </p:sp>
      <p:sp>
        <p:nvSpPr>
          <p:cNvPr id="17" name="Slide Number"/>
          <p:cNvSpPr txBox="1">
            <a:spLocks/>
          </p:cNvSpPr>
          <p:nvPr userDrawn="1">
            <p:custDataLst>
              <p:tags r:id="rId12"/>
            </p:custDataLst>
          </p:nvPr>
        </p:nvSpPr>
        <p:spPr>
          <a:xfrm>
            <a:off x="8602059" y="6420760"/>
            <a:ext cx="210033" cy="152478"/>
          </a:xfrm>
          <a:prstGeom prst="rect">
            <a:avLst/>
          </a:prstGeom>
        </p:spPr>
        <p:txBody>
          <a:bodyPr wrap="none" lIns="0" tIns="0" rIns="0" bIns="0" anchor="ctr"/>
          <a:lstStyle>
            <a:defPPr>
              <a:defRPr lang="en-US"/>
            </a:defPPr>
            <a:lvl1pPr>
              <a:defRPr sz="1000" baseline="0">
                <a:latin typeface="+mn-lt"/>
              </a:defRPr>
            </a:lvl1pPr>
          </a:lstStyle>
          <a:p>
            <a:pPr algn="ctr" defTabSz="889780">
              <a:defRPr/>
            </a:pPr>
            <a:fld id="{E5754DF6-BBAB-4DE3-9CD9-D4D989D16F80}" type="slidenum">
              <a:rPr lang="en-US" smtClean="0">
                <a:solidFill>
                  <a:srgbClr val="000000"/>
                </a:solidFill>
                <a:cs typeface="Arial" pitchFamily="34" charset="0"/>
              </a:rPr>
              <a:pPr algn="ctr" defTabSz="889780">
                <a:defRPr/>
              </a:pPr>
              <a:t>‹#›</a:t>
            </a:fld>
            <a:endParaRPr lang="en-US" dirty="0">
              <a:solidFill>
                <a:srgbClr val="000000"/>
              </a:solidFill>
              <a:cs typeface="Arial" pitchFamily="34" charset="0"/>
            </a:endParaRPr>
          </a:p>
        </p:txBody>
      </p:sp>
      <p:pic>
        <p:nvPicPr>
          <p:cNvPr id="18" name="Picture 48"/>
          <p:cNvPicPr>
            <a:picLocks noChangeAspect="1" noChangeArrowheads="1"/>
          </p:cNvPicPr>
          <p:nvPr userDrawn="1">
            <p:custDataLst>
              <p:tags r:id="rId13"/>
            </p:custDataLst>
          </p:nvPr>
        </p:nvPicPr>
        <p:blipFill>
          <a:blip r:embed="rId2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747" y="6548341"/>
            <a:ext cx="8808969" cy="1213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" name="Picture 48"/>
          <p:cNvPicPr>
            <a:picLocks noChangeAspect="1" noChangeArrowheads="1"/>
          </p:cNvPicPr>
          <p:nvPr userDrawn="1">
            <p:custDataLst>
              <p:tags r:id="rId14"/>
            </p:custDataLst>
          </p:nvPr>
        </p:nvPicPr>
        <p:blipFill>
          <a:blip r:embed="rId2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747" y="648392"/>
            <a:ext cx="8808969" cy="1213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" name="Picture 53" descr="Сбербанк России. Всегда рядом"/>
          <p:cNvPicPr>
            <a:picLocks noChangeAspect="1" noChangeArrowheads="1"/>
          </p:cNvPicPr>
          <p:nvPr userDrawn="1">
            <p:custDataLst>
              <p:tags r:id="rId15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1224" r="6099" b="7909"/>
          <a:stretch>
            <a:fillRect/>
          </a:stretch>
        </p:blipFill>
        <p:spPr bwMode="auto">
          <a:xfrm>
            <a:off x="6840876" y="91798"/>
            <a:ext cx="2028770" cy="504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48"/>
          <p:cNvPicPr>
            <a:picLocks noChangeAspect="1" noChangeArrowheads="1"/>
          </p:cNvPicPr>
          <p:nvPr userDrawn="1">
            <p:custDataLst>
              <p:tags r:id="rId16"/>
            </p:custDataLst>
          </p:nvPr>
        </p:nvPicPr>
        <p:blipFill>
          <a:blip r:embed="rId2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747" y="648392"/>
            <a:ext cx="8808969" cy="1213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McK 2. Slide Title"/>
          <p:cNvSpPr>
            <a:spLocks noGrp="1"/>
          </p:cNvSpPr>
          <p:nvPr>
            <p:ph type="title"/>
          </p:nvPr>
        </p:nvSpPr>
        <p:spPr>
          <a:xfrm>
            <a:off x="119066" y="221372"/>
            <a:ext cx="6721474" cy="316732"/>
          </a:xfrm>
        </p:spPr>
        <p:txBody>
          <a:bodyPr anchor="ctr"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358550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New form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 noChangeArrowheads="1"/>
          </p:cNvSpPr>
          <p:nvPr>
            <p:ph type="title"/>
          </p:nvPr>
        </p:nvSpPr>
        <p:spPr bwMode="auto">
          <a:xfrm>
            <a:off x="910200" y="280048"/>
            <a:ext cx="5491992" cy="3167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ru-RU" dirty="0" err="1" smtClean="0"/>
              <a:t>Click</a:t>
            </a:r>
            <a:r>
              <a:rPr lang="ru-RU" dirty="0" smtClean="0"/>
              <a:t> </a:t>
            </a:r>
            <a:r>
              <a:rPr lang="ru-RU" dirty="0" err="1" smtClean="0"/>
              <a:t>to</a:t>
            </a:r>
            <a:r>
              <a:rPr lang="ru-RU" dirty="0" smtClean="0"/>
              <a:t> </a:t>
            </a:r>
            <a:r>
              <a:rPr lang="ru-RU" dirty="0" err="1" smtClean="0"/>
              <a:t>edit</a:t>
            </a:r>
            <a:r>
              <a:rPr lang="ru-RU" dirty="0" smtClean="0"/>
              <a:t> </a:t>
            </a:r>
            <a:r>
              <a:rPr lang="ru-RU" dirty="0" err="1" smtClean="0"/>
              <a:t>Master</a:t>
            </a:r>
            <a:r>
              <a:rPr lang="ru-RU" dirty="0" smtClean="0"/>
              <a:t> </a:t>
            </a:r>
            <a:r>
              <a:rPr lang="ru-RU" dirty="0" err="1" smtClean="0"/>
              <a:t>title</a:t>
            </a:r>
            <a:r>
              <a:rPr lang="ru-RU" dirty="0" smtClean="0"/>
              <a:t> </a:t>
            </a:r>
            <a:r>
              <a:rPr lang="ru-RU" dirty="0" err="1" smtClean="0"/>
              <a:t>style</a:t>
            </a:r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50014456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798449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07892" y="4319177"/>
            <a:ext cx="7617222" cy="600164"/>
          </a:xfrm>
        </p:spPr>
        <p:txBody>
          <a:bodyPr/>
          <a:lstStyle>
            <a:lvl1pPr algn="l">
              <a:defRPr sz="3900" b="1" cap="all" baseline="0">
                <a:latin typeface="Arial" pitchFamily="34" charset="0"/>
              </a:defRPr>
            </a:lvl1pPr>
          </a:lstStyle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07892" y="4002445"/>
            <a:ext cx="7617222" cy="316732"/>
          </a:xfrm>
        </p:spPr>
        <p:txBody>
          <a:bodyPr anchor="b"/>
          <a:lstStyle>
            <a:lvl1pPr marL="0" indent="0">
              <a:buNone/>
              <a:defRPr sz="2000" baseline="0">
                <a:latin typeface="Arial" pitchFamily="34" charset="0"/>
              </a:defRPr>
            </a:lvl1pPr>
            <a:lvl2pPr marL="444885" indent="0">
              <a:buNone/>
              <a:defRPr sz="1800"/>
            </a:lvl2pPr>
            <a:lvl3pPr marL="889780" indent="0">
              <a:buNone/>
              <a:defRPr sz="1600"/>
            </a:lvl3pPr>
            <a:lvl4pPr marL="1334668" indent="0">
              <a:buNone/>
              <a:defRPr sz="1400"/>
            </a:lvl4pPr>
            <a:lvl5pPr marL="1779556" indent="0">
              <a:buNone/>
              <a:defRPr sz="1400"/>
            </a:lvl5pPr>
            <a:lvl6pPr marL="2224445" indent="0">
              <a:buNone/>
              <a:defRPr sz="1400"/>
            </a:lvl6pPr>
            <a:lvl7pPr marL="2669341" indent="0">
              <a:buNone/>
              <a:defRPr sz="1400"/>
            </a:lvl7pPr>
            <a:lvl8pPr marL="3114230" indent="0">
              <a:buNone/>
              <a:defRPr sz="1400"/>
            </a:lvl8pPr>
            <a:lvl9pPr marL="3559116" indent="0">
              <a:buNone/>
              <a:defRPr sz="1400"/>
            </a:lvl9pPr>
          </a:lstStyle>
          <a:p>
            <a:pPr lvl="0"/>
            <a:r>
              <a:rPr lang="ru-RU" dirty="0" smtClean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22879921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Текст 7"/>
          <p:cNvSpPr>
            <a:spLocks noGrp="1"/>
          </p:cNvSpPr>
          <p:nvPr>
            <p:ph type="body" sz="quarter" idx="10"/>
          </p:nvPr>
        </p:nvSpPr>
        <p:spPr>
          <a:xfrm>
            <a:off x="1501775" y="1684338"/>
            <a:ext cx="6205538" cy="1231106"/>
          </a:xfrm>
        </p:spPr>
        <p:txBody>
          <a:bodyPr>
            <a:sp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12" name="Текст 11"/>
          <p:cNvSpPr>
            <a:spLocks noGrp="1"/>
          </p:cNvSpPr>
          <p:nvPr>
            <p:ph type="body" sz="quarter" idx="11" hasCustomPrompt="1"/>
          </p:nvPr>
        </p:nvSpPr>
        <p:spPr>
          <a:xfrm>
            <a:off x="119070" y="6482897"/>
            <a:ext cx="8277225" cy="153888"/>
          </a:xfrm>
        </p:spPr>
        <p:txBody>
          <a:bodyPr/>
          <a:lstStyle>
            <a:lvl1pPr>
              <a:defRPr sz="1000"/>
            </a:lvl1pPr>
          </a:lstStyle>
          <a:p>
            <a:pPr lvl="0"/>
            <a:r>
              <a:rPr lang="ru-RU" dirty="0" smtClean="0"/>
              <a:t>ИСТОЧНИК: источник</a:t>
            </a:r>
          </a:p>
        </p:txBody>
      </p:sp>
      <p:sp>
        <p:nvSpPr>
          <p:cNvPr id="13" name="Текст 11"/>
          <p:cNvSpPr>
            <a:spLocks noGrp="1"/>
          </p:cNvSpPr>
          <p:nvPr>
            <p:ph type="body" sz="quarter" idx="12" hasCustomPrompt="1"/>
          </p:nvPr>
        </p:nvSpPr>
        <p:spPr>
          <a:xfrm>
            <a:off x="119070" y="6249216"/>
            <a:ext cx="8277225" cy="153888"/>
          </a:xfrm>
        </p:spPr>
        <p:txBody>
          <a:bodyPr/>
          <a:lstStyle>
            <a:lvl1pPr>
              <a:defRPr sz="1000"/>
            </a:lvl1pPr>
          </a:lstStyle>
          <a:p>
            <a:pPr lvl="0"/>
            <a:r>
              <a:rPr lang="ru-RU" dirty="0" smtClean="0"/>
              <a:t>1 Сноска</a:t>
            </a:r>
          </a:p>
        </p:txBody>
      </p:sp>
      <p:sp>
        <p:nvSpPr>
          <p:cNvPr id="10" name="Title Placeholder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 bwMode="auto">
          <a:xfrm>
            <a:off x="119138" y="472139"/>
            <a:ext cx="6778625" cy="3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rgbClr val="049536"/>
                </a:solidFill>
              </a:defRPr>
            </a:lvl1pPr>
          </a:lstStyle>
          <a:p>
            <a:pPr lvl="0"/>
            <a:r>
              <a:rPr lang="en-US" dirty="0" smtClean="0"/>
              <a:t>Click to edit Master title style</a:t>
            </a:r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1090294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027"/>
          <p:cNvSpPr>
            <a:spLocks noGrp="1" noChangeArrowheads="1"/>
          </p:cNvSpPr>
          <p:nvPr>
            <p:ph type="subTitle" idx="1"/>
          </p:nvPr>
        </p:nvSpPr>
        <p:spPr>
          <a:xfrm>
            <a:off x="3442815" y="3697331"/>
            <a:ext cx="4935537" cy="215444"/>
          </a:xfrm>
        </p:spPr>
        <p:txBody>
          <a:bodyPr>
            <a:spAutoFit/>
          </a:bodyPr>
          <a:lstStyle>
            <a:lvl1pPr>
              <a:defRPr sz="1400" b="1">
                <a:solidFill>
                  <a:srgbClr val="049536"/>
                </a:solidFill>
              </a:defRPr>
            </a:lvl1pPr>
          </a:lstStyle>
          <a:p>
            <a:pPr lvl="0"/>
            <a:r>
              <a:rPr lang="en-US" noProof="0" smtClean="0"/>
              <a:t>Click to edit Master subtitle style</a:t>
            </a:r>
            <a:endParaRPr lang="ru-RU" noProof="0" smtClean="0"/>
          </a:p>
        </p:txBody>
      </p:sp>
      <p:sp>
        <p:nvSpPr>
          <p:cNvPr id="6" name="Текст 6"/>
          <p:cNvSpPr>
            <a:spLocks noGrp="1"/>
          </p:cNvSpPr>
          <p:nvPr>
            <p:ph type="body" sz="quarter" idx="10"/>
          </p:nvPr>
        </p:nvSpPr>
        <p:spPr>
          <a:xfrm>
            <a:off x="3442796" y="2147626"/>
            <a:ext cx="5187950" cy="492443"/>
          </a:xfrm>
        </p:spPr>
        <p:txBody>
          <a:bodyPr/>
          <a:lstStyle>
            <a:lvl1pPr>
              <a:defRPr sz="3200" b="1">
                <a:solidFill>
                  <a:srgbClr val="049536"/>
                </a:solidFill>
              </a:defRPr>
            </a:lvl1pPr>
          </a:lstStyle>
          <a:p>
            <a:pPr lvl="0"/>
            <a:r>
              <a:rPr lang="ru-RU" dirty="0" smtClean="0"/>
              <a:t>Образец текста</a:t>
            </a:r>
          </a:p>
        </p:txBody>
      </p:sp>
      <p:pic>
        <p:nvPicPr>
          <p:cNvPr id="7" name="Picture 2" descr="C:\Users\LUKANI~1\AppData\Local\Temp\Rar$DI00.709\воздушный-шар_don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938" y="1633774"/>
            <a:ext cx="3173340" cy="3680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73298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1" hidden="1"/>
          <p:cNvGraphicFramePr>
            <a:graphicFrameLocks/>
          </p:cNvGraphicFramePr>
          <p:nvPr userDrawn="1">
            <p:custDataLst>
              <p:tags r:id="rId2"/>
            </p:custDataLst>
          </p:nvPr>
        </p:nvGraphicFramePr>
        <p:xfrm>
          <a:off x="154" y="3320"/>
          <a:ext cx="158692" cy="1587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96" name="think-cell Slide" r:id="rId12" imgW="360" imgH="360" progId="TCLayout.ActiveDocument.1">
                  <p:embed/>
                </p:oleObj>
              </mc:Choice>
              <mc:Fallback>
                <p:oleObj name="think-cell Slide" r:id="rId12" imgW="360" imgH="360" progId="TCLayout.ActiveDocument.1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" y="3320"/>
                        <a:ext cx="158692" cy="15870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54" descr="Sberbank_russian"/>
          <p:cNvPicPr>
            <a:picLocks noChangeArrowheads="1"/>
          </p:cNvPicPr>
          <p:nvPr userDrawn="1">
            <p:custDataLst>
              <p:tags r:id="rId3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7780" y="6"/>
            <a:ext cx="8969218" cy="67370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Working Draft Text" hidden="1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2640203" y="342305"/>
            <a:ext cx="1106072" cy="153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889780" eaLnBrk="1" hangingPunct="1">
              <a:defRPr/>
            </a:pPr>
            <a:r>
              <a:rPr lang="en-US" sz="1000" b="1" smtClean="0">
                <a:solidFill>
                  <a:srgbClr val="000000"/>
                </a:solidFill>
                <a:cs typeface="Arial" pitchFamily="34" charset="0"/>
              </a:rPr>
              <a:t>WORKING DRAFT</a:t>
            </a:r>
            <a:endParaRPr lang="en-US" sz="1000" b="1" dirty="0" smtClean="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7" name="doc id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8441864" y="35786"/>
            <a:ext cx="295603" cy="1229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889780" eaLnBrk="1" hangingPunct="1">
              <a:defRPr/>
            </a:pPr>
            <a:endParaRPr lang="en-US" sz="900" dirty="0" smtClean="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8" name="Working Draft" hidden="1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2642741" y="497892"/>
            <a:ext cx="3079369" cy="153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889780" eaLnBrk="1" hangingPunct="1">
              <a:defRPr/>
            </a:pPr>
            <a:r>
              <a:rPr lang="en-US" sz="1000" smtClean="0">
                <a:solidFill>
                  <a:srgbClr val="000000"/>
                </a:solidFill>
                <a:cs typeface="Arial" pitchFamily="34" charset="0"/>
              </a:rPr>
              <a:t>Last Modified 11/04/2013 0:24 Russian Standard Time</a:t>
            </a:r>
            <a:endParaRPr lang="en-US" sz="1000" dirty="0" smtClean="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9" name="Printed" hidden="1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2640210" y="655041"/>
            <a:ext cx="2795637" cy="153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889780" eaLnBrk="1" hangingPunct="1">
              <a:defRPr/>
            </a:pPr>
            <a:r>
              <a:rPr lang="en-US" sz="1000" smtClean="0">
                <a:solidFill>
                  <a:srgbClr val="000000"/>
                </a:solidFill>
                <a:cs typeface="Arial" pitchFamily="34" charset="0"/>
              </a:rPr>
              <a:t>Printed 07/04/2013 20:20 Russian Standard Time</a:t>
            </a:r>
            <a:endParaRPr lang="en-US" sz="1000" dirty="0" smtClean="0">
              <a:solidFill>
                <a:srgbClr val="000000"/>
              </a:solidFill>
              <a:cs typeface="Arial" pitchFamily="34" charset="0"/>
            </a:endParaRPr>
          </a:p>
        </p:txBody>
      </p:sp>
      <p:grpSp>
        <p:nvGrpSpPr>
          <p:cNvPr id="10" name="McK Title Elements"/>
          <p:cNvGrpSpPr>
            <a:grpSpLocks/>
          </p:cNvGrpSpPr>
          <p:nvPr>
            <p:custDataLst>
              <p:tags r:id="rId8"/>
            </p:custDataLst>
          </p:nvPr>
        </p:nvGrpSpPr>
        <p:grpSpPr bwMode="auto">
          <a:xfrm>
            <a:off x="10" y="0"/>
            <a:ext cx="8958326" cy="6723031"/>
            <a:chOff x="0" y="0"/>
            <a:chExt cx="5643" cy="4235"/>
          </a:xfrm>
        </p:grpSpPr>
        <p:sp>
          <p:nvSpPr>
            <p:cNvPr id="11" name="McK Document type" hidden="1"/>
            <p:cNvSpPr txBox="1">
              <a:spLocks noChangeArrowheads="1"/>
            </p:cNvSpPr>
            <p:nvPr/>
          </p:nvSpPr>
          <p:spPr bwMode="auto">
            <a:xfrm>
              <a:off x="1663" y="3097"/>
              <a:ext cx="3109" cy="1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b"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defTabSz="889780" eaLnBrk="1" hangingPunct="1">
                <a:defRPr/>
              </a:pPr>
              <a:r>
                <a:rPr lang="en-US" sz="1500" smtClean="0">
                  <a:solidFill>
                    <a:srgbClr val="000000"/>
                  </a:solidFill>
                  <a:cs typeface="Arial" pitchFamily="34" charset="0"/>
                </a:rPr>
                <a:t>Тип документа</a:t>
              </a:r>
              <a:endParaRPr lang="en-US" sz="1500" dirty="0" smtClean="0">
                <a:solidFill>
                  <a:srgbClr val="000000"/>
                </a:solidFill>
                <a:cs typeface="Arial" pitchFamily="34" charset="0"/>
              </a:endParaRPr>
            </a:p>
          </p:txBody>
        </p:sp>
        <p:sp>
          <p:nvSpPr>
            <p:cNvPr id="12" name="McK Date" hidden="1"/>
            <p:cNvSpPr txBox="1">
              <a:spLocks noChangeArrowheads="1"/>
            </p:cNvSpPr>
            <p:nvPr/>
          </p:nvSpPr>
          <p:spPr bwMode="auto">
            <a:xfrm>
              <a:off x="1848" y="3275"/>
              <a:ext cx="2920" cy="1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defTabSz="889780" eaLnBrk="1" hangingPunct="1">
                <a:defRPr/>
              </a:pPr>
              <a:r>
                <a:rPr lang="en-US" sz="1500" b="1" smtClean="0">
                  <a:solidFill>
                    <a:srgbClr val="FFFFFF"/>
                  </a:solidFill>
                  <a:cs typeface="Arial" pitchFamily="34" charset="0"/>
                </a:rPr>
                <a:t>Дата</a:t>
              </a:r>
              <a:endParaRPr lang="en-US" sz="1500" b="1" dirty="0" smtClean="0">
                <a:solidFill>
                  <a:srgbClr val="FFFFFF"/>
                </a:solidFill>
                <a:cs typeface="Arial" pitchFamily="34" charset="0"/>
              </a:endParaRPr>
            </a:p>
          </p:txBody>
        </p:sp>
        <p:sp>
          <p:nvSpPr>
            <p:cNvPr id="13" name="McK Disclaimer" hidden="1"/>
            <p:cNvSpPr>
              <a:spLocks noChangeArrowheads="1"/>
            </p:cNvSpPr>
            <p:nvPr/>
          </p:nvSpPr>
          <p:spPr bwMode="auto">
            <a:xfrm>
              <a:off x="1663" y="3606"/>
              <a:ext cx="3226" cy="2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b">
              <a:spAutoFit/>
            </a:bodyPr>
            <a:lstStyle/>
            <a:p>
              <a:pPr defTabSz="835713" eaLnBrk="0" hangingPunct="0"/>
              <a:r>
                <a:rPr lang="en-US" sz="900">
                  <a:solidFill>
                    <a:srgbClr val="000000"/>
                  </a:solidFill>
                  <a:latin typeface="Arial"/>
                  <a:cs typeface="Arial" pitchFamily="34" charset="0"/>
                </a:rPr>
                <a:t>КОНФИДЕНЦИАЛЬНАЯ ИНФОРМАЦИЯ, СОБСТВЕННОСТЬ McKINSEY &amp; COMPANY</a:t>
              </a:r>
            </a:p>
            <a:p>
              <a:pPr defTabSz="835713" eaLnBrk="0" hangingPunct="0"/>
              <a:r>
                <a:rPr lang="en-US" sz="900">
                  <a:solidFill>
                    <a:srgbClr val="000000"/>
                  </a:solidFill>
                  <a:latin typeface="Arial"/>
                  <a:cs typeface="Arial" pitchFamily="34" charset="0"/>
                </a:rPr>
                <a:t>Любое использование этого документа без специального разрешения McKinsey &amp; Company строго запрещено</a:t>
              </a:r>
            </a:p>
          </p:txBody>
        </p:sp>
        <p:sp>
          <p:nvSpPr>
            <p:cNvPr id="14" name="TitleBottomPlaceholder" hidden="1"/>
            <p:cNvSpPr>
              <a:spLocks noChangeArrowheads="1"/>
            </p:cNvSpPr>
            <p:nvPr/>
          </p:nvSpPr>
          <p:spPr bwMode="auto">
            <a:xfrm>
              <a:off x="0" y="1410"/>
              <a:ext cx="1382" cy="2825"/>
            </a:xfrm>
            <a:prstGeom prst="rect">
              <a:avLst/>
            </a:prstGeom>
            <a:solidFill>
              <a:srgbClr val="0065C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889780"/>
              <a:endParaRPr lang="en-US" sz="1700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15" name="TitleTopPlaceholder" hidden="1"/>
            <p:cNvSpPr>
              <a:spLocks noChangeArrowheads="1"/>
            </p:cNvSpPr>
            <p:nvPr/>
          </p:nvSpPr>
          <p:spPr bwMode="auto">
            <a:xfrm>
              <a:off x="0" y="0"/>
              <a:ext cx="1382" cy="1410"/>
            </a:xfrm>
            <a:prstGeom prst="rect">
              <a:avLst/>
            </a:prstGeom>
            <a:solidFill>
              <a:srgbClr val="91A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889780"/>
              <a:endParaRPr lang="en-US" sz="1700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16" name="Rectangle 1189" hidden="1"/>
            <p:cNvSpPr>
              <a:spLocks noChangeArrowheads="1"/>
            </p:cNvSpPr>
            <p:nvPr/>
          </p:nvSpPr>
          <p:spPr bwMode="auto">
            <a:xfrm>
              <a:off x="0" y="0"/>
              <a:ext cx="5643" cy="4234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889780"/>
              <a:endParaRPr lang="en-US" sz="1700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</p:grpSp>
      <p:pic>
        <p:nvPicPr>
          <p:cNvPr id="17" name="TitleBottomBarBW" hidden="1"/>
          <p:cNvPicPr>
            <a:picLocks noChangeAspect="1" noChangeArrowheads="1"/>
          </p:cNvPicPr>
          <p:nvPr>
            <p:custDataLst>
              <p:tags r:id="rId9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73827" y="6442970"/>
            <a:ext cx="1636707" cy="1929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Rectangle 1027" hidden="1"/>
          <p:cNvSpPr txBox="1">
            <a:spLocks noChangeArrowheads="1"/>
          </p:cNvSpPr>
          <p:nvPr userDrawn="1">
            <p:custDataLst>
              <p:tags r:id="rId10"/>
            </p:custDataLst>
          </p:nvPr>
        </p:nvSpPr>
        <p:spPr bwMode="auto">
          <a:xfrm>
            <a:off x="2934256" y="4932567"/>
            <a:ext cx="5285071" cy="2714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b">
            <a:spAutoFit/>
          </a:bodyPr>
          <a:lstStyle>
            <a:defPPr>
              <a:defRPr lang="ru-RU"/>
            </a:defPPr>
            <a:lvl1pPr marL="0" defTabSz="931977" eaLnBrk="1" latinLnBrk="0" hangingPunct="1">
              <a:defRPr b="1">
                <a:solidFill>
                  <a:srgbClr val="FFFFFF"/>
                </a:solidFill>
                <a:cs typeface="Arial" charset="0"/>
              </a:defRPr>
            </a:lvl1pPr>
            <a:lvl2pPr marL="742950" indent="-285750" defTabSz="914012" eaLnBrk="0" latinLnBrk="0" hangingPunct="0">
              <a:defRPr sz="1000">
                <a:cs typeface="Arial" charset="0"/>
              </a:defRPr>
            </a:lvl2pPr>
            <a:lvl3pPr marL="1143000" indent="-228600" defTabSz="914012" eaLnBrk="0" latinLnBrk="0" hangingPunct="0">
              <a:defRPr sz="1000">
                <a:cs typeface="Arial" charset="0"/>
              </a:defRPr>
            </a:lvl3pPr>
            <a:lvl4pPr marL="1600200" indent="-228600" defTabSz="914012" eaLnBrk="0" latinLnBrk="0" hangingPunct="0">
              <a:defRPr sz="1000">
                <a:cs typeface="Arial" charset="0"/>
              </a:defRPr>
            </a:lvl4pPr>
            <a:lvl5pPr marL="2057400" indent="-228600" defTabSz="914012" eaLnBrk="0" latinLnBrk="0" hangingPunct="0">
              <a:defRPr sz="1000">
                <a:cs typeface="Arial" charset="0"/>
              </a:defRPr>
            </a:lvl5pPr>
            <a:lvl6pPr marL="2514600" indent="-228600" defTabSz="914012" eaLnBrk="0" fontAlgn="base" hangingPunct="0">
              <a:spcBef>
                <a:spcPct val="0"/>
              </a:spcBef>
              <a:spcAft>
                <a:spcPct val="0"/>
              </a:spcAft>
              <a:defRPr sz="1000">
                <a:cs typeface="Arial" charset="0"/>
              </a:defRPr>
            </a:lvl6pPr>
            <a:lvl7pPr marL="2971800" indent="-228600" defTabSz="914012" eaLnBrk="0" fontAlgn="base" hangingPunct="0">
              <a:spcBef>
                <a:spcPct val="0"/>
              </a:spcBef>
              <a:spcAft>
                <a:spcPct val="0"/>
              </a:spcAft>
              <a:defRPr sz="1000">
                <a:cs typeface="Arial" charset="0"/>
              </a:defRPr>
            </a:lvl7pPr>
            <a:lvl8pPr marL="3429000" indent="-228600" defTabSz="914012" eaLnBrk="0" fontAlgn="base" hangingPunct="0">
              <a:spcBef>
                <a:spcPct val="0"/>
              </a:spcBef>
              <a:spcAft>
                <a:spcPct val="0"/>
              </a:spcAft>
              <a:defRPr sz="1000">
                <a:cs typeface="Arial" charset="0"/>
              </a:defRPr>
            </a:lvl8pPr>
            <a:lvl9pPr marL="3886200" indent="-228600" defTabSz="914012" eaLnBrk="0" fontAlgn="base" hangingPunct="0">
              <a:spcBef>
                <a:spcPct val="0"/>
              </a:spcBef>
              <a:spcAft>
                <a:spcPct val="0"/>
              </a:spcAft>
              <a:defRPr sz="1000">
                <a:cs typeface="Arial" charset="0"/>
              </a:defRPr>
            </a:lvl9pPr>
          </a:lstStyle>
          <a:p>
            <a:pPr>
              <a:defRPr/>
            </a:pPr>
            <a:r>
              <a:rPr lang="en-US" sz="1700" dirty="0" smtClean="0">
                <a:latin typeface="Arial"/>
              </a:rPr>
              <a:t>Click to edit Master subtitle style</a:t>
            </a:r>
            <a:endParaRPr lang="en-US" sz="1700" dirty="0">
              <a:latin typeface="Arial"/>
            </a:endParaRPr>
          </a:p>
        </p:txBody>
      </p:sp>
      <p:sp>
        <p:nvSpPr>
          <p:cNvPr id="13314" name="Rectangle 1026"/>
          <p:cNvSpPr>
            <a:spLocks noGrp="1" noChangeArrowheads="1"/>
          </p:cNvSpPr>
          <p:nvPr>
            <p:ph type="ctrTitle"/>
          </p:nvPr>
        </p:nvSpPr>
        <p:spPr>
          <a:xfrm>
            <a:off x="2933718" y="2709508"/>
            <a:ext cx="5143501" cy="9848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lang="ru-RU" sz="3200" noProof="0" dirty="0" smtClean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smtClean="0"/>
              <a:t>Click to edit Master title style</a:t>
            </a:r>
            <a:endParaRPr lang="en-US" noProof="0" dirty="0" smtClean="0"/>
          </a:p>
        </p:txBody>
      </p:sp>
      <p:sp>
        <p:nvSpPr>
          <p:cNvPr id="13315" name="Rectangle 1027"/>
          <p:cNvSpPr>
            <a:spLocks noGrp="1" noChangeArrowheads="1"/>
          </p:cNvSpPr>
          <p:nvPr>
            <p:ph type="subTitle" idx="1"/>
          </p:nvPr>
        </p:nvSpPr>
        <p:spPr>
          <a:xfrm>
            <a:off x="2933700" y="4119500"/>
            <a:ext cx="4486276" cy="301650"/>
          </a:xfr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>
              <a:defRPr lang="ru-RU" sz="1900" b="1" kern="1200" noProof="0" smtClean="0">
                <a:solidFill>
                  <a:srgbClr val="FFFFFF"/>
                </a:solidFill>
                <a:latin typeface="Arial" charset="0"/>
                <a:cs typeface="Arial" charset="0"/>
              </a:defRPr>
            </a:lvl1pPr>
          </a:lstStyle>
          <a:p>
            <a:pPr lvl="0"/>
            <a:r>
              <a:rPr lang="en-US" noProof="0" smtClean="0"/>
              <a:t>Click to edit Master subtitle style</a:t>
            </a:r>
            <a:endParaRPr lang="en-US" noProof="0" dirty="0" smtClean="0"/>
          </a:p>
        </p:txBody>
      </p:sp>
    </p:spTree>
    <p:extLst>
      <p:ext uri="{BB962C8B-B14F-4D97-AF65-F5344CB8AC3E}">
        <p14:creationId xmlns:p14="http://schemas.microsoft.com/office/powerpoint/2010/main" val="205177126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1" hidden="1"/>
          <p:cNvGraphicFramePr>
            <a:graphicFrameLocks/>
          </p:cNvGraphicFramePr>
          <p:nvPr>
            <p:custDataLst>
              <p:tags r:id="rId2"/>
            </p:custDataLst>
          </p:nvPr>
        </p:nvGraphicFramePr>
        <p:xfrm>
          <a:off x="154" y="3320"/>
          <a:ext cx="158692" cy="1587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620" name="think-cell Slide" r:id="rId18" imgW="360" imgH="360" progId="TCLayout.ActiveDocument.1">
                  <p:embed/>
                </p:oleObj>
              </mc:Choice>
              <mc:Fallback>
                <p:oleObj name="think-cell Slide" r:id="rId18" imgW="360" imgH="360" progId="TCLayout.ActiveDocument.1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" y="3320"/>
                        <a:ext cx="158692" cy="15870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doc id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8082430" y="35786"/>
            <a:ext cx="656550" cy="1229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/>
          <a:p>
            <a:pPr algn="r" defTabSz="929954"/>
            <a:endParaRPr lang="en-US" sz="900">
              <a:solidFill>
                <a:srgbClr val="000000"/>
              </a:solidFill>
              <a:latin typeface="Arial"/>
              <a:cs typeface="Arial" pitchFamily="34" charset="0"/>
            </a:endParaRPr>
          </a:p>
        </p:txBody>
      </p:sp>
      <p:sp>
        <p:nvSpPr>
          <p:cNvPr id="5" name="Working Draft" hidden="1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 rot="5400000">
            <a:off x="7959007" y="1944313"/>
            <a:ext cx="1869101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889780" eaLnBrk="1" hangingPunct="1">
              <a:defRPr/>
            </a:pPr>
            <a:r>
              <a:rPr lang="en-US" sz="600" smtClean="0">
                <a:solidFill>
                  <a:srgbClr val="000000"/>
                </a:solidFill>
                <a:cs typeface="Arial" pitchFamily="34" charset="0"/>
              </a:rPr>
              <a:t>Last Modified 11/04/2013 0:24 Russian Standard Time</a:t>
            </a:r>
            <a:endParaRPr lang="en-US" dirty="0" smtClean="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6" name="Printed" hidden="1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 rot="5400000">
            <a:off x="8044765" y="4118570"/>
            <a:ext cx="1697581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889780" eaLnBrk="1" hangingPunct="1">
              <a:defRPr/>
            </a:pPr>
            <a:r>
              <a:rPr lang="en-US" sz="600" smtClean="0">
                <a:solidFill>
                  <a:srgbClr val="000000"/>
                </a:solidFill>
                <a:cs typeface="Arial" pitchFamily="34" charset="0"/>
              </a:rPr>
              <a:t>Printed 07/04/2013 20:20 Russian Standard Time</a:t>
            </a:r>
            <a:endParaRPr lang="en-US" dirty="0" smtClean="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7" name="McK 1. On-page tracker" hidden="1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19799" y="26451"/>
            <a:ext cx="920124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pPr defTabSz="889780"/>
            <a:r>
              <a:rPr lang="en-US" sz="1500">
                <a:solidFill>
                  <a:srgbClr val="808080"/>
                </a:solidFill>
                <a:latin typeface="Arial"/>
                <a:cs typeface="Arial" pitchFamily="34" charset="0"/>
              </a:rPr>
              <a:t>TRACKER</a:t>
            </a:r>
          </a:p>
        </p:txBody>
      </p:sp>
      <p:sp>
        <p:nvSpPr>
          <p:cNvPr id="8" name="McK 3. Unit of measure" hidden="1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119802" y="770176"/>
            <a:ext cx="8617605" cy="2714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defTabSz="8953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447675" defTabSz="8953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895350" defTabSz="8953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344613" defTabSz="8953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1792288" defTabSz="8953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2494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7066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1638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6210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/>
            </a:pPr>
            <a:r>
              <a:rPr lang="en-US" sz="1700" smtClean="0">
                <a:solidFill>
                  <a:srgbClr val="808080"/>
                </a:solidFill>
                <a:cs typeface="Arial" pitchFamily="34" charset="0"/>
              </a:rPr>
              <a:t>Unit of measure</a:t>
            </a:r>
            <a:endParaRPr lang="en-US" sz="1700" dirty="0" smtClean="0">
              <a:solidFill>
                <a:srgbClr val="808080"/>
              </a:solidFill>
              <a:cs typeface="Arial" pitchFamily="34" charset="0"/>
            </a:endParaRPr>
          </a:p>
        </p:txBody>
      </p:sp>
      <p:grpSp>
        <p:nvGrpSpPr>
          <p:cNvPr id="9" name="McK Slide Elements"/>
          <p:cNvGrpSpPr>
            <a:grpSpLocks/>
          </p:cNvGrpSpPr>
          <p:nvPr>
            <p:custDataLst>
              <p:tags r:id="rId8"/>
            </p:custDataLst>
          </p:nvPr>
        </p:nvGrpSpPr>
        <p:grpSpPr bwMode="auto">
          <a:xfrm>
            <a:off x="121503" y="6063264"/>
            <a:ext cx="8547594" cy="524388"/>
            <a:chOff x="75" y="3819"/>
            <a:chExt cx="5385" cy="331"/>
          </a:xfrm>
        </p:grpSpPr>
        <p:sp>
          <p:nvSpPr>
            <p:cNvPr id="10" name="McK 4. Footnote" hidden="1"/>
            <p:cNvSpPr txBox="1">
              <a:spLocks noChangeArrowheads="1"/>
            </p:cNvSpPr>
            <p:nvPr/>
          </p:nvSpPr>
          <p:spPr bwMode="auto">
            <a:xfrm>
              <a:off x="75" y="3819"/>
              <a:ext cx="5385" cy="1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b">
              <a:spAutoFit/>
            </a:bodyPr>
            <a:lstStyle>
              <a:lvl1pPr marL="104775" indent="-104775" defTabSz="895350"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1031875" defTabSz="895350"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217613" defTabSz="895350"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404938" defTabSz="895350"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1792288" defTabSz="895350">
                <a:defRPr sz="2400">
                  <a:solidFill>
                    <a:schemeClr val="tx1"/>
                  </a:solidFill>
                  <a:latin typeface="Arial" charset="0"/>
                </a:defRPr>
              </a:lvl5pPr>
              <a:lvl6pPr marL="2249488" defTabSz="89535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6pPr>
              <a:lvl7pPr marL="2706688" defTabSz="89535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7pPr>
              <a:lvl8pPr marL="3163888" defTabSz="89535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8pPr>
              <a:lvl9pPr marL="3621088" defTabSz="89535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defRPr/>
              </a:pPr>
              <a:r>
                <a:rPr lang="en-US" sz="1100" smtClean="0">
                  <a:solidFill>
                    <a:srgbClr val="000000"/>
                  </a:solidFill>
                  <a:latin typeface="Arial"/>
                  <a:cs typeface="Arial" pitchFamily="34" charset="0"/>
                </a:rPr>
                <a:t>1 Сноска</a:t>
              </a:r>
              <a:endParaRPr lang="en-US" sz="1100" dirty="0" smtClean="0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11" name="McK 5. Source" hidden="1"/>
            <p:cNvSpPr>
              <a:spLocks noChangeArrowheads="1"/>
            </p:cNvSpPr>
            <p:nvPr/>
          </p:nvSpPr>
          <p:spPr bwMode="auto">
            <a:xfrm>
              <a:off x="75" y="4043"/>
              <a:ext cx="4323" cy="1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b">
              <a:spAutoFit/>
            </a:bodyPr>
            <a:lstStyle/>
            <a:p>
              <a:pPr marL="633351" indent="-633351" defTabSz="929954">
                <a:tabLst>
                  <a:tab pos="636441" algn="l"/>
                </a:tabLst>
              </a:pPr>
              <a:r>
                <a:rPr lang="ru-RU" sz="1100">
                  <a:solidFill>
                    <a:srgbClr val="000000"/>
                  </a:solidFill>
                  <a:latin typeface="Arial"/>
                  <a:cs typeface="Arial" pitchFamily="34" charset="0"/>
                </a:rPr>
                <a:t>ИСТОЧНИК:</a:t>
              </a:r>
              <a:r>
                <a:rPr lang="en-US" sz="1100">
                  <a:solidFill>
                    <a:srgbClr val="000000"/>
                  </a:solidFill>
                  <a:latin typeface="Arial"/>
                  <a:cs typeface="Arial" pitchFamily="34" charset="0"/>
                </a:rPr>
                <a:t> источник</a:t>
              </a:r>
            </a:p>
          </p:txBody>
        </p:sp>
      </p:grpSp>
      <p:grpSp>
        <p:nvGrpSpPr>
          <p:cNvPr id="12" name="ACET" hidden="1"/>
          <p:cNvGrpSpPr>
            <a:grpSpLocks/>
          </p:cNvGrpSpPr>
          <p:nvPr>
            <p:custDataLst>
              <p:tags r:id="rId9"/>
            </p:custDataLst>
          </p:nvPr>
        </p:nvGrpSpPr>
        <p:grpSpPr bwMode="auto">
          <a:xfrm>
            <a:off x="1453129" y="1074570"/>
            <a:ext cx="4262906" cy="560742"/>
            <a:chOff x="915" y="677"/>
            <a:chExt cx="2686" cy="353"/>
          </a:xfrm>
        </p:grpSpPr>
        <p:cxnSp>
          <p:nvCxnSpPr>
            <p:cNvPr id="13" name="AutoShape 249"/>
            <p:cNvCxnSpPr>
              <a:cxnSpLocks noChangeShapeType="1"/>
            </p:cNvCxnSpPr>
            <p:nvPr/>
          </p:nvCxnSpPr>
          <p:spPr bwMode="auto">
            <a:xfrm>
              <a:off x="915" y="1030"/>
              <a:ext cx="2686" cy="0"/>
            </a:xfrm>
            <a:prstGeom prst="straightConnector1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4" name="AutoShape 250"/>
            <p:cNvSpPr>
              <a:spLocks noChangeArrowheads="1"/>
            </p:cNvSpPr>
            <p:nvPr/>
          </p:nvSpPr>
          <p:spPr bwMode="auto">
            <a:xfrm>
              <a:off x="915" y="677"/>
              <a:ext cx="2686" cy="353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18288" anchor="b">
              <a:spAutoFit/>
            </a:bodyPr>
            <a:lstStyle/>
            <a:p>
              <a:pPr defTabSz="889780"/>
              <a:r>
                <a:rPr lang="en-US" sz="1700" b="1">
                  <a:solidFill>
                    <a:srgbClr val="000000"/>
                  </a:solidFill>
                  <a:latin typeface="Arial"/>
                  <a:cs typeface="Arial" pitchFamily="34" charset="0"/>
                </a:rPr>
                <a:t>Title</a:t>
              </a:r>
            </a:p>
            <a:p>
              <a:pPr defTabSz="889780"/>
              <a:r>
                <a:rPr lang="en-US" sz="1700">
                  <a:solidFill>
                    <a:srgbClr val="808080"/>
                  </a:solidFill>
                  <a:latin typeface="Arial"/>
                  <a:cs typeface="Arial" pitchFamily="34" charset="0"/>
                </a:rPr>
                <a:t>Unit of measure</a:t>
              </a:r>
            </a:p>
          </p:txBody>
        </p:sp>
      </p:grpSp>
      <p:sp>
        <p:nvSpPr>
          <p:cNvPr id="15" name="SlideLogoText" hidden="1"/>
          <p:cNvSpPr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6944764" y="6431871"/>
            <a:ext cx="1388201" cy="1692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algn="r" defTabSz="929954"/>
            <a:r>
              <a:rPr lang="en-US" sz="1100">
                <a:solidFill>
                  <a:srgbClr val="FFFFFF"/>
                </a:solidFill>
                <a:latin typeface="Arial"/>
                <a:cs typeface="Arial" pitchFamily="34" charset="0"/>
              </a:rPr>
              <a:t>McKinsey &amp; Company</a:t>
            </a:r>
          </a:p>
        </p:txBody>
      </p:sp>
      <p:sp>
        <p:nvSpPr>
          <p:cNvPr id="16" name="SlideLogoSeparator" hidden="1"/>
          <p:cNvSpPr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8420653" y="6404072"/>
            <a:ext cx="40451" cy="1820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pPr algn="r" defTabSz="929954"/>
            <a:r>
              <a:rPr lang="en-US" sz="1300">
                <a:solidFill>
                  <a:srgbClr val="FFFFFF"/>
                </a:solidFill>
                <a:latin typeface="Arial"/>
                <a:cs typeface="Arial" pitchFamily="34" charset="0"/>
              </a:rPr>
              <a:t>|</a:t>
            </a:r>
          </a:p>
        </p:txBody>
      </p:sp>
      <p:sp>
        <p:nvSpPr>
          <p:cNvPr id="17" name="Slide Number"/>
          <p:cNvSpPr txBox="1">
            <a:spLocks/>
          </p:cNvSpPr>
          <p:nvPr userDrawn="1">
            <p:custDataLst>
              <p:tags r:id="rId12"/>
            </p:custDataLst>
          </p:nvPr>
        </p:nvSpPr>
        <p:spPr>
          <a:xfrm>
            <a:off x="8602059" y="6420760"/>
            <a:ext cx="210033" cy="152478"/>
          </a:xfrm>
          <a:prstGeom prst="rect">
            <a:avLst/>
          </a:prstGeom>
        </p:spPr>
        <p:txBody>
          <a:bodyPr wrap="none" lIns="0" tIns="0" rIns="0" bIns="0" anchor="ctr"/>
          <a:lstStyle>
            <a:defPPr>
              <a:defRPr lang="en-US"/>
            </a:defPPr>
            <a:lvl1pPr>
              <a:defRPr sz="1000" baseline="0">
                <a:latin typeface="+mn-lt"/>
              </a:defRPr>
            </a:lvl1pPr>
          </a:lstStyle>
          <a:p>
            <a:pPr algn="ctr" defTabSz="889780">
              <a:defRPr/>
            </a:pPr>
            <a:fld id="{E5754DF6-BBAB-4DE3-9CD9-D4D989D16F80}" type="slidenum">
              <a:rPr lang="en-US" smtClean="0">
                <a:solidFill>
                  <a:srgbClr val="000000"/>
                </a:solidFill>
                <a:cs typeface="Arial" pitchFamily="34" charset="0"/>
              </a:rPr>
              <a:pPr algn="ctr" defTabSz="889780">
                <a:defRPr/>
              </a:pPr>
              <a:t>‹#›</a:t>
            </a:fld>
            <a:endParaRPr lang="en-US" dirty="0">
              <a:solidFill>
                <a:srgbClr val="000000"/>
              </a:solidFill>
              <a:cs typeface="Arial" pitchFamily="34" charset="0"/>
            </a:endParaRPr>
          </a:p>
        </p:txBody>
      </p:sp>
      <p:pic>
        <p:nvPicPr>
          <p:cNvPr id="18" name="Picture 48"/>
          <p:cNvPicPr>
            <a:picLocks noChangeAspect="1" noChangeArrowheads="1"/>
          </p:cNvPicPr>
          <p:nvPr userDrawn="1">
            <p:custDataLst>
              <p:tags r:id="rId13"/>
            </p:custDataLst>
          </p:nvPr>
        </p:nvPicPr>
        <p:blipFill>
          <a:blip r:embed="rId2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747" y="6548341"/>
            <a:ext cx="8808969" cy="1213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" name="Picture 48"/>
          <p:cNvPicPr>
            <a:picLocks noChangeAspect="1" noChangeArrowheads="1"/>
          </p:cNvPicPr>
          <p:nvPr userDrawn="1">
            <p:custDataLst>
              <p:tags r:id="rId14"/>
            </p:custDataLst>
          </p:nvPr>
        </p:nvPicPr>
        <p:blipFill>
          <a:blip r:embed="rId2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747" y="648392"/>
            <a:ext cx="8808969" cy="1213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" name="Picture 53" descr="Сбербанк России. Всегда рядом"/>
          <p:cNvPicPr>
            <a:picLocks noChangeAspect="1" noChangeArrowheads="1"/>
          </p:cNvPicPr>
          <p:nvPr userDrawn="1">
            <p:custDataLst>
              <p:tags r:id="rId15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1224" r="6099" b="7909"/>
          <a:stretch>
            <a:fillRect/>
          </a:stretch>
        </p:blipFill>
        <p:spPr bwMode="auto">
          <a:xfrm>
            <a:off x="6840876" y="91798"/>
            <a:ext cx="2028770" cy="504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48"/>
          <p:cNvPicPr>
            <a:picLocks noChangeAspect="1" noChangeArrowheads="1"/>
          </p:cNvPicPr>
          <p:nvPr userDrawn="1">
            <p:custDataLst>
              <p:tags r:id="rId16"/>
            </p:custDataLst>
          </p:nvPr>
        </p:nvPicPr>
        <p:blipFill>
          <a:blip r:embed="rId2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747" y="648392"/>
            <a:ext cx="8808969" cy="1213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McK 2. Slide Title"/>
          <p:cNvSpPr>
            <a:spLocks noGrp="1"/>
          </p:cNvSpPr>
          <p:nvPr>
            <p:ph type="title"/>
          </p:nvPr>
        </p:nvSpPr>
        <p:spPr>
          <a:xfrm>
            <a:off x="119066" y="221372"/>
            <a:ext cx="6721474" cy="316732"/>
          </a:xfrm>
        </p:spPr>
        <p:txBody>
          <a:bodyPr anchor="ctr"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365039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New form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 noChangeArrowheads="1"/>
          </p:cNvSpPr>
          <p:nvPr>
            <p:ph type="title"/>
          </p:nvPr>
        </p:nvSpPr>
        <p:spPr bwMode="auto">
          <a:xfrm>
            <a:off x="910200" y="280048"/>
            <a:ext cx="5491992" cy="3167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ru-RU" dirty="0" err="1" smtClean="0"/>
              <a:t>Click</a:t>
            </a:r>
            <a:r>
              <a:rPr lang="ru-RU" dirty="0" smtClean="0"/>
              <a:t> </a:t>
            </a:r>
            <a:r>
              <a:rPr lang="ru-RU" dirty="0" err="1" smtClean="0"/>
              <a:t>to</a:t>
            </a:r>
            <a:r>
              <a:rPr lang="ru-RU" dirty="0" smtClean="0"/>
              <a:t> </a:t>
            </a:r>
            <a:r>
              <a:rPr lang="ru-RU" dirty="0" err="1" smtClean="0"/>
              <a:t>edit</a:t>
            </a:r>
            <a:r>
              <a:rPr lang="ru-RU" dirty="0" smtClean="0"/>
              <a:t> </a:t>
            </a:r>
            <a:r>
              <a:rPr lang="ru-RU" dirty="0" err="1" smtClean="0"/>
              <a:t>Master</a:t>
            </a:r>
            <a:r>
              <a:rPr lang="ru-RU" dirty="0" smtClean="0"/>
              <a:t> </a:t>
            </a:r>
            <a:r>
              <a:rPr lang="ru-RU" dirty="0" err="1" smtClean="0"/>
              <a:t>title</a:t>
            </a:r>
            <a:r>
              <a:rPr lang="ru-RU" dirty="0" smtClean="0"/>
              <a:t> </a:t>
            </a:r>
            <a:r>
              <a:rPr lang="ru-RU" dirty="0" err="1" smtClean="0"/>
              <a:t>style</a:t>
            </a:r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220250835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615036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07892" y="4319177"/>
            <a:ext cx="7617222" cy="600164"/>
          </a:xfrm>
        </p:spPr>
        <p:txBody>
          <a:bodyPr/>
          <a:lstStyle>
            <a:lvl1pPr algn="l">
              <a:defRPr sz="3900" b="1" cap="all" baseline="0">
                <a:latin typeface="Arial" pitchFamily="34" charset="0"/>
              </a:defRPr>
            </a:lvl1pPr>
          </a:lstStyle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07892" y="4002445"/>
            <a:ext cx="7617222" cy="316732"/>
          </a:xfrm>
        </p:spPr>
        <p:txBody>
          <a:bodyPr anchor="b"/>
          <a:lstStyle>
            <a:lvl1pPr marL="0" indent="0">
              <a:buNone/>
              <a:defRPr sz="2000" baseline="0">
                <a:latin typeface="Arial" pitchFamily="34" charset="0"/>
              </a:defRPr>
            </a:lvl1pPr>
            <a:lvl2pPr marL="444885" indent="0">
              <a:buNone/>
              <a:defRPr sz="1800"/>
            </a:lvl2pPr>
            <a:lvl3pPr marL="889780" indent="0">
              <a:buNone/>
              <a:defRPr sz="1600"/>
            </a:lvl3pPr>
            <a:lvl4pPr marL="1334668" indent="0">
              <a:buNone/>
              <a:defRPr sz="1400"/>
            </a:lvl4pPr>
            <a:lvl5pPr marL="1779556" indent="0">
              <a:buNone/>
              <a:defRPr sz="1400"/>
            </a:lvl5pPr>
            <a:lvl6pPr marL="2224445" indent="0">
              <a:buNone/>
              <a:defRPr sz="1400"/>
            </a:lvl6pPr>
            <a:lvl7pPr marL="2669341" indent="0">
              <a:buNone/>
              <a:defRPr sz="1400"/>
            </a:lvl7pPr>
            <a:lvl8pPr marL="3114230" indent="0">
              <a:buNone/>
              <a:defRPr sz="1400"/>
            </a:lvl8pPr>
            <a:lvl9pPr marL="3559116" indent="0">
              <a:buNone/>
              <a:defRPr sz="1400"/>
            </a:lvl9pPr>
          </a:lstStyle>
          <a:p>
            <a:pPr lvl="0"/>
            <a:r>
              <a:rPr lang="ru-RU" dirty="0" smtClean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18830178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1" hidden="1"/>
          <p:cNvGraphicFramePr>
            <a:graphicFrameLocks/>
          </p:cNvGraphicFramePr>
          <p:nvPr userDrawn="1">
            <p:custDataLst>
              <p:tags r:id="rId2"/>
            </p:custDataLst>
          </p:nvPr>
        </p:nvGraphicFramePr>
        <p:xfrm>
          <a:off x="154" y="3320"/>
          <a:ext cx="158692" cy="1587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668" name="think-cell Slide" r:id="rId12" imgW="360" imgH="360" progId="TCLayout.ActiveDocument.1">
                  <p:embed/>
                </p:oleObj>
              </mc:Choice>
              <mc:Fallback>
                <p:oleObj name="think-cell Slide" r:id="rId12" imgW="360" imgH="360" progId="TCLayout.ActiveDocument.1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" y="3320"/>
                        <a:ext cx="158692" cy="15870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54" descr="Sberbank_russian"/>
          <p:cNvPicPr>
            <a:picLocks noChangeArrowheads="1"/>
          </p:cNvPicPr>
          <p:nvPr userDrawn="1">
            <p:custDataLst>
              <p:tags r:id="rId3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7780" y="6"/>
            <a:ext cx="8969218" cy="67370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Working Draft Text" hidden="1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2640203" y="342305"/>
            <a:ext cx="1106072" cy="153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890154" eaLnBrk="1" hangingPunct="1">
              <a:defRPr/>
            </a:pPr>
            <a:r>
              <a:rPr lang="en-US" sz="1000" b="1" smtClean="0">
                <a:solidFill>
                  <a:srgbClr val="000000"/>
                </a:solidFill>
                <a:cs typeface="Arial" pitchFamily="34" charset="0"/>
              </a:rPr>
              <a:t>WORKING DRAFT</a:t>
            </a:r>
            <a:endParaRPr lang="en-US" sz="1000" b="1" dirty="0" smtClean="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7" name="doc id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8441863" y="35786"/>
            <a:ext cx="295603" cy="1229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890154" eaLnBrk="1" hangingPunct="1">
              <a:defRPr/>
            </a:pPr>
            <a:endParaRPr lang="en-US" sz="900" dirty="0" smtClean="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8" name="Working Draft" hidden="1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2642741" y="497892"/>
            <a:ext cx="3079369" cy="153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890154" eaLnBrk="1" hangingPunct="1">
              <a:defRPr/>
            </a:pPr>
            <a:r>
              <a:rPr lang="en-US" sz="1000" smtClean="0">
                <a:solidFill>
                  <a:srgbClr val="000000"/>
                </a:solidFill>
                <a:cs typeface="Arial" pitchFamily="34" charset="0"/>
              </a:rPr>
              <a:t>Last Modified 11/04/2013 0:24 Russian Standard Time</a:t>
            </a:r>
            <a:endParaRPr lang="en-US" sz="1000" dirty="0" smtClean="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9" name="Printed" hidden="1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2640210" y="655041"/>
            <a:ext cx="2795637" cy="153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890154" eaLnBrk="1" hangingPunct="1">
              <a:defRPr/>
            </a:pPr>
            <a:r>
              <a:rPr lang="en-US" sz="1000" smtClean="0">
                <a:solidFill>
                  <a:srgbClr val="000000"/>
                </a:solidFill>
                <a:cs typeface="Arial" pitchFamily="34" charset="0"/>
              </a:rPr>
              <a:t>Printed 07/04/2013 20:20 Russian Standard Time</a:t>
            </a:r>
            <a:endParaRPr lang="en-US" sz="1000" dirty="0" smtClean="0">
              <a:solidFill>
                <a:srgbClr val="000000"/>
              </a:solidFill>
              <a:cs typeface="Arial" pitchFamily="34" charset="0"/>
            </a:endParaRPr>
          </a:p>
        </p:txBody>
      </p:sp>
      <p:grpSp>
        <p:nvGrpSpPr>
          <p:cNvPr id="10" name="McK Title Elements"/>
          <p:cNvGrpSpPr>
            <a:grpSpLocks/>
          </p:cNvGrpSpPr>
          <p:nvPr>
            <p:custDataLst>
              <p:tags r:id="rId8"/>
            </p:custDataLst>
          </p:nvPr>
        </p:nvGrpSpPr>
        <p:grpSpPr bwMode="auto">
          <a:xfrm>
            <a:off x="10" y="0"/>
            <a:ext cx="8958326" cy="6723031"/>
            <a:chOff x="0" y="0"/>
            <a:chExt cx="5643" cy="4235"/>
          </a:xfrm>
        </p:grpSpPr>
        <p:sp>
          <p:nvSpPr>
            <p:cNvPr id="11" name="McK Document type" hidden="1"/>
            <p:cNvSpPr txBox="1">
              <a:spLocks noChangeArrowheads="1"/>
            </p:cNvSpPr>
            <p:nvPr/>
          </p:nvSpPr>
          <p:spPr bwMode="auto">
            <a:xfrm>
              <a:off x="1663" y="3097"/>
              <a:ext cx="3109" cy="1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b"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defTabSz="890154" eaLnBrk="1" hangingPunct="1">
                <a:defRPr/>
              </a:pPr>
              <a:r>
                <a:rPr lang="en-US" sz="1500" smtClean="0">
                  <a:solidFill>
                    <a:srgbClr val="000000"/>
                  </a:solidFill>
                  <a:cs typeface="Arial" pitchFamily="34" charset="0"/>
                </a:rPr>
                <a:t>Тип документа</a:t>
              </a:r>
              <a:endParaRPr lang="en-US" sz="1500" dirty="0" smtClean="0">
                <a:solidFill>
                  <a:srgbClr val="000000"/>
                </a:solidFill>
                <a:cs typeface="Arial" pitchFamily="34" charset="0"/>
              </a:endParaRPr>
            </a:p>
          </p:txBody>
        </p:sp>
        <p:sp>
          <p:nvSpPr>
            <p:cNvPr id="12" name="McK Date" hidden="1"/>
            <p:cNvSpPr txBox="1">
              <a:spLocks noChangeArrowheads="1"/>
            </p:cNvSpPr>
            <p:nvPr/>
          </p:nvSpPr>
          <p:spPr bwMode="auto">
            <a:xfrm>
              <a:off x="1848" y="3275"/>
              <a:ext cx="2920" cy="1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defTabSz="890154" eaLnBrk="1" hangingPunct="1">
                <a:defRPr/>
              </a:pPr>
              <a:r>
                <a:rPr lang="en-US" sz="1500" b="1" smtClean="0">
                  <a:solidFill>
                    <a:srgbClr val="FFFFFF"/>
                  </a:solidFill>
                  <a:cs typeface="Arial" pitchFamily="34" charset="0"/>
                </a:rPr>
                <a:t>Дата</a:t>
              </a:r>
              <a:endParaRPr lang="en-US" sz="1500" b="1" dirty="0" smtClean="0">
                <a:solidFill>
                  <a:srgbClr val="FFFFFF"/>
                </a:solidFill>
                <a:cs typeface="Arial" pitchFamily="34" charset="0"/>
              </a:endParaRPr>
            </a:p>
          </p:txBody>
        </p:sp>
        <p:sp>
          <p:nvSpPr>
            <p:cNvPr id="13" name="McK Disclaimer" hidden="1"/>
            <p:cNvSpPr>
              <a:spLocks noChangeArrowheads="1"/>
            </p:cNvSpPr>
            <p:nvPr/>
          </p:nvSpPr>
          <p:spPr bwMode="auto">
            <a:xfrm>
              <a:off x="1663" y="3606"/>
              <a:ext cx="3226" cy="2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b">
              <a:spAutoFit/>
            </a:bodyPr>
            <a:lstStyle/>
            <a:p>
              <a:pPr defTabSz="836068" eaLnBrk="0" hangingPunct="0"/>
              <a:r>
                <a:rPr lang="en-US" sz="900">
                  <a:solidFill>
                    <a:srgbClr val="000000"/>
                  </a:solidFill>
                  <a:latin typeface="Arial"/>
                  <a:cs typeface="Arial" pitchFamily="34" charset="0"/>
                </a:rPr>
                <a:t>КОНФИДЕНЦИАЛЬНАЯ ИНФОРМАЦИЯ, СОБСТВЕННОСТЬ McKINSEY &amp; COMPANY</a:t>
              </a:r>
            </a:p>
            <a:p>
              <a:pPr defTabSz="836068" eaLnBrk="0" hangingPunct="0"/>
              <a:r>
                <a:rPr lang="en-US" sz="900">
                  <a:solidFill>
                    <a:srgbClr val="000000"/>
                  </a:solidFill>
                  <a:latin typeface="Arial"/>
                  <a:cs typeface="Arial" pitchFamily="34" charset="0"/>
                </a:rPr>
                <a:t>Любое использование этого документа без специального разрешения McKinsey &amp; Company строго запрещено</a:t>
              </a:r>
            </a:p>
          </p:txBody>
        </p:sp>
        <p:sp>
          <p:nvSpPr>
            <p:cNvPr id="14" name="TitleBottomPlaceholder" hidden="1"/>
            <p:cNvSpPr>
              <a:spLocks noChangeArrowheads="1"/>
            </p:cNvSpPr>
            <p:nvPr/>
          </p:nvSpPr>
          <p:spPr bwMode="auto">
            <a:xfrm>
              <a:off x="0" y="1410"/>
              <a:ext cx="1382" cy="2825"/>
            </a:xfrm>
            <a:prstGeom prst="rect">
              <a:avLst/>
            </a:prstGeom>
            <a:solidFill>
              <a:srgbClr val="0065C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890154"/>
              <a:endParaRPr lang="en-US" sz="1700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15" name="TitleTopPlaceholder" hidden="1"/>
            <p:cNvSpPr>
              <a:spLocks noChangeArrowheads="1"/>
            </p:cNvSpPr>
            <p:nvPr/>
          </p:nvSpPr>
          <p:spPr bwMode="auto">
            <a:xfrm>
              <a:off x="0" y="0"/>
              <a:ext cx="1382" cy="1410"/>
            </a:xfrm>
            <a:prstGeom prst="rect">
              <a:avLst/>
            </a:prstGeom>
            <a:solidFill>
              <a:srgbClr val="91A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890154"/>
              <a:endParaRPr lang="en-US" sz="1700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16" name="Rectangle 1189" hidden="1"/>
            <p:cNvSpPr>
              <a:spLocks noChangeArrowheads="1"/>
            </p:cNvSpPr>
            <p:nvPr/>
          </p:nvSpPr>
          <p:spPr bwMode="auto">
            <a:xfrm>
              <a:off x="0" y="0"/>
              <a:ext cx="5643" cy="4234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890154"/>
              <a:endParaRPr lang="en-US" sz="1700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</p:grpSp>
      <p:pic>
        <p:nvPicPr>
          <p:cNvPr id="17" name="TitleBottomBarBW" hidden="1"/>
          <p:cNvPicPr>
            <a:picLocks noChangeAspect="1" noChangeArrowheads="1"/>
          </p:cNvPicPr>
          <p:nvPr>
            <p:custDataLst>
              <p:tags r:id="rId9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73827" y="6442970"/>
            <a:ext cx="1636707" cy="1929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Rectangle 1027" hidden="1"/>
          <p:cNvSpPr txBox="1">
            <a:spLocks noChangeArrowheads="1"/>
          </p:cNvSpPr>
          <p:nvPr userDrawn="1">
            <p:custDataLst>
              <p:tags r:id="rId10"/>
            </p:custDataLst>
          </p:nvPr>
        </p:nvSpPr>
        <p:spPr bwMode="auto">
          <a:xfrm>
            <a:off x="2934256" y="4932567"/>
            <a:ext cx="5285071" cy="2714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b">
            <a:spAutoFit/>
          </a:bodyPr>
          <a:lstStyle>
            <a:defPPr>
              <a:defRPr lang="ru-RU"/>
            </a:defPPr>
            <a:lvl1pPr marL="0" defTabSz="931977" eaLnBrk="1" latinLnBrk="0" hangingPunct="1">
              <a:defRPr b="1">
                <a:solidFill>
                  <a:srgbClr val="FFFFFF"/>
                </a:solidFill>
                <a:cs typeface="Arial" charset="0"/>
              </a:defRPr>
            </a:lvl1pPr>
            <a:lvl2pPr marL="742950" indent="-285750" defTabSz="914012" eaLnBrk="0" latinLnBrk="0" hangingPunct="0">
              <a:defRPr sz="1000">
                <a:cs typeface="Arial" charset="0"/>
              </a:defRPr>
            </a:lvl2pPr>
            <a:lvl3pPr marL="1143000" indent="-228600" defTabSz="914012" eaLnBrk="0" latinLnBrk="0" hangingPunct="0">
              <a:defRPr sz="1000">
                <a:cs typeface="Arial" charset="0"/>
              </a:defRPr>
            </a:lvl3pPr>
            <a:lvl4pPr marL="1600200" indent="-228600" defTabSz="914012" eaLnBrk="0" latinLnBrk="0" hangingPunct="0">
              <a:defRPr sz="1000">
                <a:cs typeface="Arial" charset="0"/>
              </a:defRPr>
            </a:lvl4pPr>
            <a:lvl5pPr marL="2057400" indent="-228600" defTabSz="914012" eaLnBrk="0" latinLnBrk="0" hangingPunct="0">
              <a:defRPr sz="1000">
                <a:cs typeface="Arial" charset="0"/>
              </a:defRPr>
            </a:lvl5pPr>
            <a:lvl6pPr marL="2514600" indent="-228600" defTabSz="914012" eaLnBrk="0" fontAlgn="base" hangingPunct="0">
              <a:spcBef>
                <a:spcPct val="0"/>
              </a:spcBef>
              <a:spcAft>
                <a:spcPct val="0"/>
              </a:spcAft>
              <a:defRPr sz="1000">
                <a:cs typeface="Arial" charset="0"/>
              </a:defRPr>
            </a:lvl6pPr>
            <a:lvl7pPr marL="2971800" indent="-228600" defTabSz="914012" eaLnBrk="0" fontAlgn="base" hangingPunct="0">
              <a:spcBef>
                <a:spcPct val="0"/>
              </a:spcBef>
              <a:spcAft>
                <a:spcPct val="0"/>
              </a:spcAft>
              <a:defRPr sz="1000">
                <a:cs typeface="Arial" charset="0"/>
              </a:defRPr>
            </a:lvl7pPr>
            <a:lvl8pPr marL="3429000" indent="-228600" defTabSz="914012" eaLnBrk="0" fontAlgn="base" hangingPunct="0">
              <a:spcBef>
                <a:spcPct val="0"/>
              </a:spcBef>
              <a:spcAft>
                <a:spcPct val="0"/>
              </a:spcAft>
              <a:defRPr sz="1000">
                <a:cs typeface="Arial" charset="0"/>
              </a:defRPr>
            </a:lvl8pPr>
            <a:lvl9pPr marL="3886200" indent="-228600" defTabSz="914012" eaLnBrk="0" fontAlgn="base" hangingPunct="0">
              <a:spcBef>
                <a:spcPct val="0"/>
              </a:spcBef>
              <a:spcAft>
                <a:spcPct val="0"/>
              </a:spcAft>
              <a:defRPr sz="1000">
                <a:cs typeface="Arial" charset="0"/>
              </a:defRPr>
            </a:lvl9pPr>
          </a:lstStyle>
          <a:p>
            <a:pPr>
              <a:defRPr/>
            </a:pPr>
            <a:r>
              <a:rPr lang="en-US" sz="1700" dirty="0" smtClean="0">
                <a:latin typeface="Arial"/>
              </a:rPr>
              <a:t>Click to edit Master subtitle style</a:t>
            </a:r>
            <a:endParaRPr lang="en-US" sz="1700" dirty="0">
              <a:latin typeface="Arial"/>
            </a:endParaRPr>
          </a:p>
        </p:txBody>
      </p:sp>
      <p:sp>
        <p:nvSpPr>
          <p:cNvPr id="13314" name="Rectangle 1026"/>
          <p:cNvSpPr>
            <a:spLocks noGrp="1" noChangeArrowheads="1"/>
          </p:cNvSpPr>
          <p:nvPr>
            <p:ph type="ctrTitle"/>
          </p:nvPr>
        </p:nvSpPr>
        <p:spPr>
          <a:xfrm>
            <a:off x="2933718" y="2709508"/>
            <a:ext cx="5143501" cy="9848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lang="ru-RU" sz="3200" noProof="0" dirty="0" smtClean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smtClean="0"/>
              <a:t>Click to edit Master title style</a:t>
            </a:r>
            <a:endParaRPr lang="en-US" noProof="0" dirty="0" smtClean="0"/>
          </a:p>
        </p:txBody>
      </p:sp>
      <p:sp>
        <p:nvSpPr>
          <p:cNvPr id="13315" name="Rectangle 1027"/>
          <p:cNvSpPr>
            <a:spLocks noGrp="1" noChangeArrowheads="1"/>
          </p:cNvSpPr>
          <p:nvPr>
            <p:ph type="subTitle" idx="1"/>
          </p:nvPr>
        </p:nvSpPr>
        <p:spPr>
          <a:xfrm>
            <a:off x="2933700" y="4119500"/>
            <a:ext cx="4486276" cy="301650"/>
          </a:xfr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>
              <a:defRPr lang="ru-RU" sz="1900" b="1" kern="1200" noProof="0" smtClean="0">
                <a:solidFill>
                  <a:srgbClr val="FFFFFF"/>
                </a:solidFill>
                <a:latin typeface="Arial" charset="0"/>
                <a:cs typeface="Arial" charset="0"/>
              </a:defRPr>
            </a:lvl1pPr>
          </a:lstStyle>
          <a:p>
            <a:pPr lvl="0"/>
            <a:r>
              <a:rPr lang="en-US" noProof="0" smtClean="0"/>
              <a:t>Click to edit Master subtitle style</a:t>
            </a:r>
            <a:endParaRPr lang="en-US" noProof="0" dirty="0" smtClean="0"/>
          </a:p>
        </p:txBody>
      </p:sp>
    </p:spTree>
    <p:extLst>
      <p:ext uri="{BB962C8B-B14F-4D97-AF65-F5344CB8AC3E}">
        <p14:creationId xmlns:p14="http://schemas.microsoft.com/office/powerpoint/2010/main" val="70552199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1" hidden="1"/>
          <p:cNvGraphicFramePr>
            <a:graphicFrameLocks/>
          </p:cNvGraphicFramePr>
          <p:nvPr>
            <p:custDataLst>
              <p:tags r:id="rId2"/>
            </p:custDataLst>
          </p:nvPr>
        </p:nvGraphicFramePr>
        <p:xfrm>
          <a:off x="154" y="3320"/>
          <a:ext cx="158692" cy="1587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92" name="think-cell Slide" r:id="rId18" imgW="360" imgH="360" progId="TCLayout.ActiveDocument.1">
                  <p:embed/>
                </p:oleObj>
              </mc:Choice>
              <mc:Fallback>
                <p:oleObj name="think-cell Slide" r:id="rId18" imgW="360" imgH="360" progId="TCLayout.ActiveDocument.1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" y="3320"/>
                        <a:ext cx="158692" cy="15870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doc id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8082430" y="35786"/>
            <a:ext cx="656550" cy="1229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/>
          <a:p>
            <a:pPr algn="r" defTabSz="930346"/>
            <a:endParaRPr lang="en-US" sz="900">
              <a:solidFill>
                <a:srgbClr val="000000"/>
              </a:solidFill>
              <a:latin typeface="Arial"/>
              <a:cs typeface="Arial" pitchFamily="34" charset="0"/>
            </a:endParaRPr>
          </a:p>
        </p:txBody>
      </p:sp>
      <p:sp>
        <p:nvSpPr>
          <p:cNvPr id="5" name="Working Draft" hidden="1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 rot="5400000">
            <a:off x="7959007" y="1944313"/>
            <a:ext cx="1869101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890154" eaLnBrk="1" hangingPunct="1">
              <a:defRPr/>
            </a:pPr>
            <a:r>
              <a:rPr lang="en-US" sz="600" smtClean="0">
                <a:solidFill>
                  <a:srgbClr val="000000"/>
                </a:solidFill>
                <a:cs typeface="Arial" pitchFamily="34" charset="0"/>
              </a:rPr>
              <a:t>Last Modified 11/04/2013 0:24 Russian Standard Time</a:t>
            </a:r>
            <a:endParaRPr lang="en-US" dirty="0" smtClean="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6" name="Printed" hidden="1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 rot="5400000">
            <a:off x="8044765" y="4118570"/>
            <a:ext cx="1697581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890154" eaLnBrk="1" hangingPunct="1">
              <a:defRPr/>
            </a:pPr>
            <a:r>
              <a:rPr lang="en-US" sz="600" smtClean="0">
                <a:solidFill>
                  <a:srgbClr val="000000"/>
                </a:solidFill>
                <a:cs typeface="Arial" pitchFamily="34" charset="0"/>
              </a:rPr>
              <a:t>Printed 07/04/2013 20:20 Russian Standard Time</a:t>
            </a:r>
            <a:endParaRPr lang="en-US" dirty="0" smtClean="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7" name="McK 1. On-page tracker" hidden="1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19799" y="26451"/>
            <a:ext cx="920124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pPr defTabSz="890154"/>
            <a:r>
              <a:rPr lang="en-US" sz="1500">
                <a:solidFill>
                  <a:srgbClr val="808080"/>
                </a:solidFill>
                <a:latin typeface="Arial"/>
                <a:cs typeface="Arial" pitchFamily="34" charset="0"/>
              </a:rPr>
              <a:t>TRACKER</a:t>
            </a:r>
          </a:p>
        </p:txBody>
      </p:sp>
      <p:sp>
        <p:nvSpPr>
          <p:cNvPr id="8" name="McK 3. Unit of measure" hidden="1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119802" y="770176"/>
            <a:ext cx="8617605" cy="2714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defTabSz="8953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447675" defTabSz="8953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895350" defTabSz="8953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344613" defTabSz="8953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1792288" defTabSz="8953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2494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7066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1638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6210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/>
            </a:pPr>
            <a:r>
              <a:rPr lang="en-US" sz="1700" smtClean="0">
                <a:solidFill>
                  <a:srgbClr val="808080"/>
                </a:solidFill>
                <a:cs typeface="Arial" pitchFamily="34" charset="0"/>
              </a:rPr>
              <a:t>Unit of measure</a:t>
            </a:r>
            <a:endParaRPr lang="en-US" sz="1700" dirty="0" smtClean="0">
              <a:solidFill>
                <a:srgbClr val="808080"/>
              </a:solidFill>
              <a:cs typeface="Arial" pitchFamily="34" charset="0"/>
            </a:endParaRPr>
          </a:p>
        </p:txBody>
      </p:sp>
      <p:grpSp>
        <p:nvGrpSpPr>
          <p:cNvPr id="9" name="McK Slide Elements"/>
          <p:cNvGrpSpPr>
            <a:grpSpLocks/>
          </p:cNvGrpSpPr>
          <p:nvPr>
            <p:custDataLst>
              <p:tags r:id="rId8"/>
            </p:custDataLst>
          </p:nvPr>
        </p:nvGrpSpPr>
        <p:grpSpPr bwMode="auto">
          <a:xfrm>
            <a:off x="121503" y="6063264"/>
            <a:ext cx="8547594" cy="524388"/>
            <a:chOff x="75" y="3819"/>
            <a:chExt cx="5385" cy="331"/>
          </a:xfrm>
        </p:grpSpPr>
        <p:sp>
          <p:nvSpPr>
            <p:cNvPr id="10" name="McK 4. Footnote" hidden="1"/>
            <p:cNvSpPr txBox="1">
              <a:spLocks noChangeArrowheads="1"/>
            </p:cNvSpPr>
            <p:nvPr/>
          </p:nvSpPr>
          <p:spPr bwMode="auto">
            <a:xfrm>
              <a:off x="75" y="3819"/>
              <a:ext cx="5385" cy="1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b">
              <a:spAutoFit/>
            </a:bodyPr>
            <a:lstStyle>
              <a:lvl1pPr marL="104775" indent="-104775" defTabSz="895350"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1031875" defTabSz="895350"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217613" defTabSz="895350"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404938" defTabSz="895350"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1792288" defTabSz="895350">
                <a:defRPr sz="2400">
                  <a:solidFill>
                    <a:schemeClr val="tx1"/>
                  </a:solidFill>
                  <a:latin typeface="Arial" charset="0"/>
                </a:defRPr>
              </a:lvl5pPr>
              <a:lvl6pPr marL="2249488" defTabSz="89535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6pPr>
              <a:lvl7pPr marL="2706688" defTabSz="89535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7pPr>
              <a:lvl8pPr marL="3163888" defTabSz="89535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8pPr>
              <a:lvl9pPr marL="3621088" defTabSz="89535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defRPr/>
              </a:pPr>
              <a:r>
                <a:rPr lang="en-US" sz="1100" smtClean="0">
                  <a:solidFill>
                    <a:srgbClr val="000000"/>
                  </a:solidFill>
                  <a:latin typeface="Arial"/>
                  <a:cs typeface="Arial" pitchFamily="34" charset="0"/>
                </a:rPr>
                <a:t>1 Сноска</a:t>
              </a:r>
              <a:endParaRPr lang="en-US" sz="1100" dirty="0" smtClean="0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11" name="McK 5. Source" hidden="1"/>
            <p:cNvSpPr>
              <a:spLocks noChangeArrowheads="1"/>
            </p:cNvSpPr>
            <p:nvPr/>
          </p:nvSpPr>
          <p:spPr bwMode="auto">
            <a:xfrm>
              <a:off x="75" y="4043"/>
              <a:ext cx="4323" cy="1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b">
              <a:spAutoFit/>
            </a:bodyPr>
            <a:lstStyle/>
            <a:p>
              <a:pPr marL="633620" indent="-633620" defTabSz="930346">
                <a:tabLst>
                  <a:tab pos="636712" algn="l"/>
                </a:tabLst>
              </a:pPr>
              <a:r>
                <a:rPr lang="ru-RU" sz="1100">
                  <a:solidFill>
                    <a:srgbClr val="000000"/>
                  </a:solidFill>
                  <a:latin typeface="Arial"/>
                  <a:cs typeface="Arial" pitchFamily="34" charset="0"/>
                </a:rPr>
                <a:t>ИСТОЧНИК:</a:t>
              </a:r>
              <a:r>
                <a:rPr lang="en-US" sz="1100">
                  <a:solidFill>
                    <a:srgbClr val="000000"/>
                  </a:solidFill>
                  <a:latin typeface="Arial"/>
                  <a:cs typeface="Arial" pitchFamily="34" charset="0"/>
                </a:rPr>
                <a:t> источник</a:t>
              </a:r>
            </a:p>
          </p:txBody>
        </p:sp>
      </p:grpSp>
      <p:grpSp>
        <p:nvGrpSpPr>
          <p:cNvPr id="12" name="ACET" hidden="1"/>
          <p:cNvGrpSpPr>
            <a:grpSpLocks/>
          </p:cNvGrpSpPr>
          <p:nvPr>
            <p:custDataLst>
              <p:tags r:id="rId9"/>
            </p:custDataLst>
          </p:nvPr>
        </p:nvGrpSpPr>
        <p:grpSpPr bwMode="auto">
          <a:xfrm>
            <a:off x="1453129" y="1074566"/>
            <a:ext cx="4262906" cy="560742"/>
            <a:chOff x="915" y="677"/>
            <a:chExt cx="2686" cy="353"/>
          </a:xfrm>
        </p:grpSpPr>
        <p:cxnSp>
          <p:nvCxnSpPr>
            <p:cNvPr id="13" name="AutoShape 249"/>
            <p:cNvCxnSpPr>
              <a:cxnSpLocks noChangeShapeType="1"/>
            </p:cNvCxnSpPr>
            <p:nvPr/>
          </p:nvCxnSpPr>
          <p:spPr bwMode="auto">
            <a:xfrm>
              <a:off x="915" y="1030"/>
              <a:ext cx="2686" cy="0"/>
            </a:xfrm>
            <a:prstGeom prst="straightConnector1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4" name="AutoShape 250"/>
            <p:cNvSpPr>
              <a:spLocks noChangeArrowheads="1"/>
            </p:cNvSpPr>
            <p:nvPr/>
          </p:nvSpPr>
          <p:spPr bwMode="auto">
            <a:xfrm>
              <a:off x="915" y="677"/>
              <a:ext cx="2686" cy="353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18288" anchor="b">
              <a:spAutoFit/>
            </a:bodyPr>
            <a:lstStyle/>
            <a:p>
              <a:pPr defTabSz="890154"/>
              <a:r>
                <a:rPr lang="en-US" sz="1700" b="1">
                  <a:solidFill>
                    <a:srgbClr val="000000"/>
                  </a:solidFill>
                  <a:latin typeface="Arial"/>
                  <a:cs typeface="Arial" pitchFamily="34" charset="0"/>
                </a:rPr>
                <a:t>Title</a:t>
              </a:r>
            </a:p>
            <a:p>
              <a:pPr defTabSz="890154"/>
              <a:r>
                <a:rPr lang="en-US" sz="1700">
                  <a:solidFill>
                    <a:srgbClr val="808080"/>
                  </a:solidFill>
                  <a:latin typeface="Arial"/>
                  <a:cs typeface="Arial" pitchFamily="34" charset="0"/>
                </a:rPr>
                <a:t>Unit of measure</a:t>
              </a:r>
            </a:p>
          </p:txBody>
        </p:sp>
      </p:grpSp>
      <p:sp>
        <p:nvSpPr>
          <p:cNvPr id="15" name="SlideLogoText" hidden="1"/>
          <p:cNvSpPr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6944763" y="6431867"/>
            <a:ext cx="1388201" cy="1692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algn="r" defTabSz="930346"/>
            <a:r>
              <a:rPr lang="en-US" sz="1100">
                <a:solidFill>
                  <a:srgbClr val="FFFFFF"/>
                </a:solidFill>
                <a:latin typeface="Arial"/>
                <a:cs typeface="Arial" pitchFamily="34" charset="0"/>
              </a:rPr>
              <a:t>McKinsey &amp; Company</a:t>
            </a:r>
          </a:p>
        </p:txBody>
      </p:sp>
      <p:sp>
        <p:nvSpPr>
          <p:cNvPr id="16" name="SlideLogoSeparator" hidden="1"/>
          <p:cNvSpPr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8420649" y="6404072"/>
            <a:ext cx="40451" cy="1820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pPr algn="r" defTabSz="930346"/>
            <a:r>
              <a:rPr lang="en-US" sz="1300">
                <a:solidFill>
                  <a:srgbClr val="FFFFFF"/>
                </a:solidFill>
                <a:latin typeface="Arial"/>
                <a:cs typeface="Arial" pitchFamily="34" charset="0"/>
              </a:rPr>
              <a:t>|</a:t>
            </a:r>
          </a:p>
        </p:txBody>
      </p:sp>
      <p:sp>
        <p:nvSpPr>
          <p:cNvPr id="17" name="Slide Number"/>
          <p:cNvSpPr txBox="1">
            <a:spLocks/>
          </p:cNvSpPr>
          <p:nvPr userDrawn="1">
            <p:custDataLst>
              <p:tags r:id="rId12"/>
            </p:custDataLst>
          </p:nvPr>
        </p:nvSpPr>
        <p:spPr>
          <a:xfrm>
            <a:off x="8602059" y="6420760"/>
            <a:ext cx="210033" cy="152478"/>
          </a:xfrm>
          <a:prstGeom prst="rect">
            <a:avLst/>
          </a:prstGeom>
        </p:spPr>
        <p:txBody>
          <a:bodyPr wrap="none" lIns="0" tIns="0" rIns="0" bIns="0" anchor="ctr"/>
          <a:lstStyle>
            <a:defPPr>
              <a:defRPr lang="en-US"/>
            </a:defPPr>
            <a:lvl1pPr>
              <a:defRPr sz="1000" baseline="0">
                <a:latin typeface="+mn-lt"/>
              </a:defRPr>
            </a:lvl1pPr>
          </a:lstStyle>
          <a:p>
            <a:pPr algn="ctr" defTabSz="890154">
              <a:defRPr/>
            </a:pPr>
            <a:fld id="{E5754DF6-BBAB-4DE3-9CD9-D4D989D16F80}" type="slidenum">
              <a:rPr lang="en-US" smtClean="0">
                <a:solidFill>
                  <a:srgbClr val="000000"/>
                </a:solidFill>
                <a:cs typeface="Arial" pitchFamily="34" charset="0"/>
              </a:rPr>
              <a:pPr algn="ctr" defTabSz="890154">
                <a:defRPr/>
              </a:pPr>
              <a:t>‹#›</a:t>
            </a:fld>
            <a:endParaRPr lang="en-US" dirty="0">
              <a:solidFill>
                <a:srgbClr val="000000"/>
              </a:solidFill>
              <a:cs typeface="Arial" pitchFamily="34" charset="0"/>
            </a:endParaRPr>
          </a:p>
        </p:txBody>
      </p:sp>
      <p:pic>
        <p:nvPicPr>
          <p:cNvPr id="18" name="Picture 48"/>
          <p:cNvPicPr>
            <a:picLocks noChangeAspect="1" noChangeArrowheads="1"/>
          </p:cNvPicPr>
          <p:nvPr userDrawn="1">
            <p:custDataLst>
              <p:tags r:id="rId13"/>
            </p:custDataLst>
          </p:nvPr>
        </p:nvPicPr>
        <p:blipFill>
          <a:blip r:embed="rId2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745" y="6548341"/>
            <a:ext cx="8808969" cy="1213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" name="Picture 48"/>
          <p:cNvPicPr>
            <a:picLocks noChangeAspect="1" noChangeArrowheads="1"/>
          </p:cNvPicPr>
          <p:nvPr userDrawn="1">
            <p:custDataLst>
              <p:tags r:id="rId14"/>
            </p:custDataLst>
          </p:nvPr>
        </p:nvPicPr>
        <p:blipFill>
          <a:blip r:embed="rId2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745" y="648392"/>
            <a:ext cx="8808969" cy="1213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" name="Picture 53" descr="Сбербанк России. Всегда рядом"/>
          <p:cNvPicPr>
            <a:picLocks noChangeAspect="1" noChangeArrowheads="1"/>
          </p:cNvPicPr>
          <p:nvPr userDrawn="1">
            <p:custDataLst>
              <p:tags r:id="rId15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1224" r="6099" b="7909"/>
          <a:stretch>
            <a:fillRect/>
          </a:stretch>
        </p:blipFill>
        <p:spPr bwMode="auto">
          <a:xfrm>
            <a:off x="6840876" y="91798"/>
            <a:ext cx="2028770" cy="504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48"/>
          <p:cNvPicPr>
            <a:picLocks noChangeAspect="1" noChangeArrowheads="1"/>
          </p:cNvPicPr>
          <p:nvPr userDrawn="1">
            <p:custDataLst>
              <p:tags r:id="rId16"/>
            </p:custDataLst>
          </p:nvPr>
        </p:nvPicPr>
        <p:blipFill>
          <a:blip r:embed="rId2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745" y="648392"/>
            <a:ext cx="8808969" cy="1213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McK 2. Slide Title"/>
          <p:cNvSpPr>
            <a:spLocks noGrp="1"/>
          </p:cNvSpPr>
          <p:nvPr>
            <p:ph type="title"/>
          </p:nvPr>
        </p:nvSpPr>
        <p:spPr>
          <a:xfrm>
            <a:off x="119066" y="221372"/>
            <a:ext cx="6721474" cy="316732"/>
          </a:xfrm>
        </p:spPr>
        <p:txBody>
          <a:bodyPr anchor="ctr"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501274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New form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 noChangeArrowheads="1"/>
          </p:cNvSpPr>
          <p:nvPr>
            <p:ph type="title"/>
          </p:nvPr>
        </p:nvSpPr>
        <p:spPr bwMode="auto">
          <a:xfrm>
            <a:off x="910200" y="280048"/>
            <a:ext cx="5491992" cy="3167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ru-RU" dirty="0" err="1" smtClean="0"/>
              <a:t>Click</a:t>
            </a:r>
            <a:r>
              <a:rPr lang="ru-RU" dirty="0" smtClean="0"/>
              <a:t> </a:t>
            </a:r>
            <a:r>
              <a:rPr lang="ru-RU" dirty="0" err="1" smtClean="0"/>
              <a:t>to</a:t>
            </a:r>
            <a:r>
              <a:rPr lang="ru-RU" dirty="0" smtClean="0"/>
              <a:t> </a:t>
            </a:r>
            <a:r>
              <a:rPr lang="ru-RU" dirty="0" err="1" smtClean="0"/>
              <a:t>edit</a:t>
            </a:r>
            <a:r>
              <a:rPr lang="ru-RU" dirty="0" smtClean="0"/>
              <a:t> </a:t>
            </a:r>
            <a:r>
              <a:rPr lang="ru-RU" dirty="0" err="1" smtClean="0"/>
              <a:t>Master</a:t>
            </a:r>
            <a:r>
              <a:rPr lang="ru-RU" dirty="0" smtClean="0"/>
              <a:t> </a:t>
            </a:r>
            <a:r>
              <a:rPr lang="ru-RU" dirty="0" err="1" smtClean="0"/>
              <a:t>title</a:t>
            </a:r>
            <a:r>
              <a:rPr lang="ru-RU" dirty="0" smtClean="0"/>
              <a:t> </a:t>
            </a:r>
            <a:r>
              <a:rPr lang="ru-RU" dirty="0" err="1" smtClean="0"/>
              <a:t>style</a:t>
            </a:r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249894427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422463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07892" y="4319177"/>
            <a:ext cx="7617222" cy="600164"/>
          </a:xfrm>
        </p:spPr>
        <p:txBody>
          <a:bodyPr/>
          <a:lstStyle>
            <a:lvl1pPr algn="l">
              <a:defRPr sz="3900" b="1" cap="all" baseline="0">
                <a:latin typeface="Arial" pitchFamily="34" charset="0"/>
              </a:defRPr>
            </a:lvl1pPr>
          </a:lstStyle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07892" y="4002445"/>
            <a:ext cx="7617222" cy="316732"/>
          </a:xfrm>
        </p:spPr>
        <p:txBody>
          <a:bodyPr anchor="b"/>
          <a:lstStyle>
            <a:lvl1pPr marL="0" indent="0">
              <a:buNone/>
              <a:defRPr sz="2000" baseline="0">
                <a:latin typeface="Arial" pitchFamily="34" charset="0"/>
              </a:defRPr>
            </a:lvl1pPr>
            <a:lvl2pPr marL="445073" indent="0">
              <a:buNone/>
              <a:defRPr sz="1800"/>
            </a:lvl2pPr>
            <a:lvl3pPr marL="890154" indent="0">
              <a:buNone/>
              <a:defRPr sz="1600"/>
            </a:lvl3pPr>
            <a:lvl4pPr marL="1335234" indent="0">
              <a:buNone/>
              <a:defRPr sz="1400"/>
            </a:lvl4pPr>
            <a:lvl5pPr marL="1780311" indent="0">
              <a:buNone/>
              <a:defRPr sz="1400"/>
            </a:lvl5pPr>
            <a:lvl6pPr marL="2225387" indent="0">
              <a:buNone/>
              <a:defRPr sz="1400"/>
            </a:lvl6pPr>
            <a:lvl7pPr marL="2670472" indent="0">
              <a:buNone/>
              <a:defRPr sz="1400"/>
            </a:lvl7pPr>
            <a:lvl8pPr marL="3115550" indent="0">
              <a:buNone/>
              <a:defRPr sz="1400"/>
            </a:lvl8pPr>
            <a:lvl9pPr marL="3560626" indent="0">
              <a:buNone/>
              <a:defRPr sz="1400"/>
            </a:lvl9pPr>
          </a:lstStyle>
          <a:p>
            <a:pPr lvl="0"/>
            <a:r>
              <a:rPr lang="ru-RU" dirty="0" smtClean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5197252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027"/>
          <p:cNvSpPr>
            <a:spLocks noGrp="1" noChangeArrowheads="1"/>
          </p:cNvSpPr>
          <p:nvPr>
            <p:ph type="subTitle" idx="1"/>
          </p:nvPr>
        </p:nvSpPr>
        <p:spPr>
          <a:xfrm>
            <a:off x="3442815" y="3697331"/>
            <a:ext cx="4935537" cy="215444"/>
          </a:xfrm>
        </p:spPr>
        <p:txBody>
          <a:bodyPr>
            <a:spAutoFit/>
          </a:bodyPr>
          <a:lstStyle>
            <a:lvl1pPr>
              <a:defRPr sz="1400" b="1">
                <a:solidFill>
                  <a:srgbClr val="049536"/>
                </a:solidFill>
              </a:defRPr>
            </a:lvl1pPr>
          </a:lstStyle>
          <a:p>
            <a:pPr lvl="0"/>
            <a:r>
              <a:rPr lang="en-US" noProof="0" smtClean="0"/>
              <a:t>Click to edit Master subtitle style</a:t>
            </a:r>
            <a:endParaRPr lang="ru-RU" noProof="0" smtClean="0"/>
          </a:p>
        </p:txBody>
      </p:sp>
      <p:sp>
        <p:nvSpPr>
          <p:cNvPr id="5" name="Текст 6"/>
          <p:cNvSpPr>
            <a:spLocks noGrp="1"/>
          </p:cNvSpPr>
          <p:nvPr>
            <p:ph type="body" sz="quarter" idx="10"/>
          </p:nvPr>
        </p:nvSpPr>
        <p:spPr>
          <a:xfrm>
            <a:off x="3442796" y="2147626"/>
            <a:ext cx="5187950" cy="492443"/>
          </a:xfrm>
        </p:spPr>
        <p:txBody>
          <a:bodyPr/>
          <a:lstStyle>
            <a:lvl1pPr>
              <a:defRPr sz="3200" b="1">
                <a:solidFill>
                  <a:srgbClr val="049536"/>
                </a:solidFill>
              </a:defRPr>
            </a:lvl1pPr>
          </a:lstStyle>
          <a:p>
            <a:pPr lvl="0"/>
            <a:r>
              <a:rPr lang="ru-RU" dirty="0" smtClean="0"/>
              <a:t>Образец текста</a:t>
            </a:r>
          </a:p>
        </p:txBody>
      </p:sp>
      <p:pic>
        <p:nvPicPr>
          <p:cNvPr id="6" name="Picture 2" descr="C:\Users\LUKANI~1\AppData\Local\Temp\Rar$DI07.270\деревце-с-солнышком_don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81137" y="1416818"/>
            <a:ext cx="4064316" cy="4297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41391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Текст 7"/>
          <p:cNvSpPr>
            <a:spLocks noGrp="1"/>
          </p:cNvSpPr>
          <p:nvPr>
            <p:ph type="body" sz="quarter" idx="10"/>
          </p:nvPr>
        </p:nvSpPr>
        <p:spPr>
          <a:xfrm>
            <a:off x="1501775" y="1684338"/>
            <a:ext cx="6205538" cy="1231106"/>
          </a:xfrm>
        </p:spPr>
        <p:txBody>
          <a:bodyPr>
            <a:sp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12" name="Текст 11"/>
          <p:cNvSpPr>
            <a:spLocks noGrp="1"/>
          </p:cNvSpPr>
          <p:nvPr>
            <p:ph type="body" sz="quarter" idx="11" hasCustomPrompt="1"/>
          </p:nvPr>
        </p:nvSpPr>
        <p:spPr>
          <a:xfrm>
            <a:off x="119070" y="6482897"/>
            <a:ext cx="8277225" cy="153888"/>
          </a:xfrm>
        </p:spPr>
        <p:txBody>
          <a:bodyPr/>
          <a:lstStyle>
            <a:lvl1pPr>
              <a:defRPr sz="1000"/>
            </a:lvl1pPr>
          </a:lstStyle>
          <a:p>
            <a:pPr lvl="0"/>
            <a:r>
              <a:rPr lang="ru-RU" dirty="0" smtClean="0"/>
              <a:t>ИСТОЧНИК: источник</a:t>
            </a:r>
          </a:p>
        </p:txBody>
      </p:sp>
      <p:sp>
        <p:nvSpPr>
          <p:cNvPr id="13" name="Текст 11"/>
          <p:cNvSpPr>
            <a:spLocks noGrp="1"/>
          </p:cNvSpPr>
          <p:nvPr>
            <p:ph type="body" sz="quarter" idx="12" hasCustomPrompt="1"/>
          </p:nvPr>
        </p:nvSpPr>
        <p:spPr>
          <a:xfrm>
            <a:off x="119070" y="6249216"/>
            <a:ext cx="8277225" cy="153888"/>
          </a:xfrm>
        </p:spPr>
        <p:txBody>
          <a:bodyPr/>
          <a:lstStyle>
            <a:lvl1pPr>
              <a:defRPr sz="1000"/>
            </a:lvl1pPr>
          </a:lstStyle>
          <a:p>
            <a:pPr lvl="0"/>
            <a:r>
              <a:rPr lang="ru-RU" dirty="0" smtClean="0"/>
              <a:t>1 Сноска</a:t>
            </a:r>
          </a:p>
        </p:txBody>
      </p:sp>
      <p:sp>
        <p:nvSpPr>
          <p:cNvPr id="10" name="Title Placeholder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 bwMode="auto">
          <a:xfrm>
            <a:off x="119138" y="472139"/>
            <a:ext cx="6778625" cy="3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rgbClr val="049536"/>
                </a:solidFill>
              </a:defRPr>
            </a:lvl1pPr>
          </a:lstStyle>
          <a:p>
            <a:pPr lvl="0"/>
            <a:r>
              <a:rPr lang="en-US" dirty="0" smtClean="0"/>
              <a:t>Click to edit Master title style</a:t>
            </a:r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1090294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1" hidden="1"/>
          <p:cNvGraphicFramePr>
            <a:graphicFrameLocks/>
          </p:cNvGraphicFramePr>
          <p:nvPr userDrawn="1">
            <p:custDataLst>
              <p:tags r:id="rId2"/>
            </p:custDataLst>
          </p:nvPr>
        </p:nvGraphicFramePr>
        <p:xfrm>
          <a:off x="154" y="3320"/>
          <a:ext cx="158692" cy="1587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732" name="think-cell Slide" r:id="rId12" imgW="360" imgH="360" progId="TCLayout.ActiveDocument.1">
                  <p:embed/>
                </p:oleObj>
              </mc:Choice>
              <mc:Fallback>
                <p:oleObj name="think-cell Slide" r:id="rId12" imgW="360" imgH="360" progId="TCLayout.ActiveDocument.1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" y="3320"/>
                        <a:ext cx="158692" cy="15870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54" descr="Sberbank_russian"/>
          <p:cNvPicPr>
            <a:picLocks noChangeArrowheads="1"/>
          </p:cNvPicPr>
          <p:nvPr userDrawn="1">
            <p:custDataLst>
              <p:tags r:id="rId3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80" y="6"/>
            <a:ext cx="8969218" cy="67370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Working Draft Text" hidden="1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2640203" y="342305"/>
            <a:ext cx="1106072" cy="153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890912" eaLnBrk="1" hangingPunct="1">
              <a:defRPr/>
            </a:pPr>
            <a:r>
              <a:rPr lang="en-US" sz="1000" b="1" smtClean="0">
                <a:solidFill>
                  <a:srgbClr val="000000"/>
                </a:solidFill>
                <a:cs typeface="Arial" pitchFamily="34" charset="0"/>
              </a:rPr>
              <a:t>WORKING DRAFT</a:t>
            </a:r>
            <a:endParaRPr lang="en-US" sz="1000" b="1" dirty="0" smtClean="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7" name="doc id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8441854" y="35786"/>
            <a:ext cx="295603" cy="1229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890912" eaLnBrk="1" hangingPunct="1">
              <a:defRPr/>
            </a:pPr>
            <a:endParaRPr lang="en-US" sz="900" dirty="0" smtClean="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8" name="Working Draft" hidden="1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2642741" y="497892"/>
            <a:ext cx="3079369" cy="153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890912" eaLnBrk="1" hangingPunct="1">
              <a:defRPr/>
            </a:pPr>
            <a:r>
              <a:rPr lang="en-US" sz="1000" smtClean="0">
                <a:solidFill>
                  <a:srgbClr val="000000"/>
                </a:solidFill>
                <a:cs typeface="Arial" pitchFamily="34" charset="0"/>
              </a:rPr>
              <a:t>Last Modified 11/04/2013 0:24 Russian Standard Time</a:t>
            </a:r>
            <a:endParaRPr lang="en-US" sz="1000" dirty="0" smtClean="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9" name="Printed" hidden="1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2640210" y="655041"/>
            <a:ext cx="2795637" cy="153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890912" eaLnBrk="1" hangingPunct="1">
              <a:defRPr/>
            </a:pPr>
            <a:r>
              <a:rPr lang="en-US" sz="1000" smtClean="0">
                <a:solidFill>
                  <a:srgbClr val="000000"/>
                </a:solidFill>
                <a:cs typeface="Arial" pitchFamily="34" charset="0"/>
              </a:rPr>
              <a:t>Printed 07/04/2013 20:20 Russian Standard Time</a:t>
            </a:r>
            <a:endParaRPr lang="en-US" sz="1000" dirty="0" smtClean="0">
              <a:solidFill>
                <a:srgbClr val="000000"/>
              </a:solidFill>
              <a:cs typeface="Arial" pitchFamily="34" charset="0"/>
            </a:endParaRPr>
          </a:p>
        </p:txBody>
      </p:sp>
      <p:grpSp>
        <p:nvGrpSpPr>
          <p:cNvPr id="10" name="McK Title Elements"/>
          <p:cNvGrpSpPr>
            <a:grpSpLocks/>
          </p:cNvGrpSpPr>
          <p:nvPr>
            <p:custDataLst>
              <p:tags r:id="rId8"/>
            </p:custDataLst>
          </p:nvPr>
        </p:nvGrpSpPr>
        <p:grpSpPr bwMode="auto">
          <a:xfrm>
            <a:off x="10" y="0"/>
            <a:ext cx="8958326" cy="6723031"/>
            <a:chOff x="0" y="0"/>
            <a:chExt cx="5643" cy="4235"/>
          </a:xfrm>
        </p:grpSpPr>
        <p:sp>
          <p:nvSpPr>
            <p:cNvPr id="11" name="McK Document type" hidden="1"/>
            <p:cNvSpPr txBox="1">
              <a:spLocks noChangeArrowheads="1"/>
            </p:cNvSpPr>
            <p:nvPr/>
          </p:nvSpPr>
          <p:spPr bwMode="auto">
            <a:xfrm>
              <a:off x="1663" y="3097"/>
              <a:ext cx="3109" cy="1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b"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defTabSz="890912" eaLnBrk="1" hangingPunct="1">
                <a:defRPr/>
              </a:pPr>
              <a:r>
                <a:rPr lang="en-US" sz="1500" smtClean="0">
                  <a:solidFill>
                    <a:srgbClr val="000000"/>
                  </a:solidFill>
                  <a:cs typeface="Arial" pitchFamily="34" charset="0"/>
                </a:rPr>
                <a:t>Тип документа</a:t>
              </a:r>
              <a:endParaRPr lang="en-US" sz="1500" dirty="0" smtClean="0">
                <a:solidFill>
                  <a:srgbClr val="000000"/>
                </a:solidFill>
                <a:cs typeface="Arial" pitchFamily="34" charset="0"/>
              </a:endParaRPr>
            </a:p>
          </p:txBody>
        </p:sp>
        <p:sp>
          <p:nvSpPr>
            <p:cNvPr id="12" name="McK Date" hidden="1"/>
            <p:cNvSpPr txBox="1">
              <a:spLocks noChangeArrowheads="1"/>
            </p:cNvSpPr>
            <p:nvPr/>
          </p:nvSpPr>
          <p:spPr bwMode="auto">
            <a:xfrm>
              <a:off x="1848" y="3275"/>
              <a:ext cx="2920" cy="1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defTabSz="890912" eaLnBrk="1" hangingPunct="1">
                <a:defRPr/>
              </a:pPr>
              <a:r>
                <a:rPr lang="en-US" sz="1500" b="1" smtClean="0">
                  <a:solidFill>
                    <a:srgbClr val="FFFFFF"/>
                  </a:solidFill>
                  <a:cs typeface="Arial" pitchFamily="34" charset="0"/>
                </a:rPr>
                <a:t>Дата</a:t>
              </a:r>
              <a:endParaRPr lang="en-US" sz="1500" b="1" dirty="0" smtClean="0">
                <a:solidFill>
                  <a:srgbClr val="FFFFFF"/>
                </a:solidFill>
                <a:cs typeface="Arial" pitchFamily="34" charset="0"/>
              </a:endParaRPr>
            </a:p>
          </p:txBody>
        </p:sp>
        <p:sp>
          <p:nvSpPr>
            <p:cNvPr id="13" name="McK Disclaimer" hidden="1"/>
            <p:cNvSpPr>
              <a:spLocks noChangeArrowheads="1"/>
            </p:cNvSpPr>
            <p:nvPr/>
          </p:nvSpPr>
          <p:spPr bwMode="auto">
            <a:xfrm>
              <a:off x="1663" y="3606"/>
              <a:ext cx="3226" cy="2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b">
              <a:spAutoFit/>
            </a:bodyPr>
            <a:lstStyle/>
            <a:p>
              <a:pPr defTabSz="836777" eaLnBrk="0" hangingPunct="0"/>
              <a:r>
                <a:rPr lang="en-US" sz="900">
                  <a:solidFill>
                    <a:srgbClr val="000000"/>
                  </a:solidFill>
                  <a:latin typeface="Arial"/>
                  <a:cs typeface="Arial" pitchFamily="34" charset="0"/>
                </a:rPr>
                <a:t>КОНФИДЕНЦИАЛЬНАЯ ИНФОРМАЦИЯ, СОБСТВЕННОСТЬ McKINSEY &amp; COMPANY</a:t>
              </a:r>
            </a:p>
            <a:p>
              <a:pPr defTabSz="836777" eaLnBrk="0" hangingPunct="0"/>
              <a:r>
                <a:rPr lang="en-US" sz="900">
                  <a:solidFill>
                    <a:srgbClr val="000000"/>
                  </a:solidFill>
                  <a:latin typeface="Arial"/>
                  <a:cs typeface="Arial" pitchFamily="34" charset="0"/>
                </a:rPr>
                <a:t>Любое использование этого документа без специального разрешения McKinsey &amp; Company строго запрещено</a:t>
              </a:r>
            </a:p>
          </p:txBody>
        </p:sp>
        <p:sp>
          <p:nvSpPr>
            <p:cNvPr id="14" name="TitleBottomPlaceholder" hidden="1"/>
            <p:cNvSpPr>
              <a:spLocks noChangeArrowheads="1"/>
            </p:cNvSpPr>
            <p:nvPr/>
          </p:nvSpPr>
          <p:spPr bwMode="auto">
            <a:xfrm>
              <a:off x="0" y="1410"/>
              <a:ext cx="1382" cy="2825"/>
            </a:xfrm>
            <a:prstGeom prst="rect">
              <a:avLst/>
            </a:prstGeom>
            <a:solidFill>
              <a:srgbClr val="0065C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890912"/>
              <a:endParaRPr lang="en-US" sz="1700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15" name="TitleTopPlaceholder" hidden="1"/>
            <p:cNvSpPr>
              <a:spLocks noChangeArrowheads="1"/>
            </p:cNvSpPr>
            <p:nvPr/>
          </p:nvSpPr>
          <p:spPr bwMode="auto">
            <a:xfrm>
              <a:off x="0" y="0"/>
              <a:ext cx="1382" cy="1410"/>
            </a:xfrm>
            <a:prstGeom prst="rect">
              <a:avLst/>
            </a:prstGeom>
            <a:solidFill>
              <a:srgbClr val="91A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890912"/>
              <a:endParaRPr lang="en-US" sz="1700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16" name="Rectangle 1189" hidden="1"/>
            <p:cNvSpPr>
              <a:spLocks noChangeArrowheads="1"/>
            </p:cNvSpPr>
            <p:nvPr/>
          </p:nvSpPr>
          <p:spPr bwMode="auto">
            <a:xfrm>
              <a:off x="0" y="0"/>
              <a:ext cx="5643" cy="4234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890912"/>
              <a:endParaRPr lang="en-US" sz="1700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</p:grpSp>
      <p:pic>
        <p:nvPicPr>
          <p:cNvPr id="17" name="TitleBottomBarBW" hidden="1"/>
          <p:cNvPicPr>
            <a:picLocks noChangeAspect="1" noChangeArrowheads="1"/>
          </p:cNvPicPr>
          <p:nvPr>
            <p:custDataLst>
              <p:tags r:id="rId9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3827" y="6442970"/>
            <a:ext cx="1636707" cy="1929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Rectangle 1027" hidden="1"/>
          <p:cNvSpPr txBox="1">
            <a:spLocks noChangeArrowheads="1"/>
          </p:cNvSpPr>
          <p:nvPr userDrawn="1">
            <p:custDataLst>
              <p:tags r:id="rId10"/>
            </p:custDataLst>
          </p:nvPr>
        </p:nvSpPr>
        <p:spPr bwMode="auto">
          <a:xfrm>
            <a:off x="2934256" y="4932567"/>
            <a:ext cx="5285071" cy="2714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b">
            <a:spAutoFit/>
          </a:bodyPr>
          <a:lstStyle>
            <a:defPPr>
              <a:defRPr lang="ru-RU"/>
            </a:defPPr>
            <a:lvl1pPr marL="0" defTabSz="931977" eaLnBrk="1" latinLnBrk="0" hangingPunct="1">
              <a:defRPr b="1">
                <a:solidFill>
                  <a:srgbClr val="FFFFFF"/>
                </a:solidFill>
                <a:cs typeface="Arial" charset="0"/>
              </a:defRPr>
            </a:lvl1pPr>
            <a:lvl2pPr marL="742950" indent="-285750" defTabSz="914012" eaLnBrk="0" latinLnBrk="0" hangingPunct="0">
              <a:defRPr sz="1000">
                <a:cs typeface="Arial" charset="0"/>
              </a:defRPr>
            </a:lvl2pPr>
            <a:lvl3pPr marL="1143000" indent="-228600" defTabSz="914012" eaLnBrk="0" latinLnBrk="0" hangingPunct="0">
              <a:defRPr sz="1000">
                <a:cs typeface="Arial" charset="0"/>
              </a:defRPr>
            </a:lvl3pPr>
            <a:lvl4pPr marL="1600200" indent="-228600" defTabSz="914012" eaLnBrk="0" latinLnBrk="0" hangingPunct="0">
              <a:defRPr sz="1000">
                <a:cs typeface="Arial" charset="0"/>
              </a:defRPr>
            </a:lvl4pPr>
            <a:lvl5pPr marL="2057400" indent="-228600" defTabSz="914012" eaLnBrk="0" latinLnBrk="0" hangingPunct="0">
              <a:defRPr sz="1000">
                <a:cs typeface="Arial" charset="0"/>
              </a:defRPr>
            </a:lvl5pPr>
            <a:lvl6pPr marL="2514600" indent="-228600" defTabSz="914012" eaLnBrk="0" fontAlgn="base" hangingPunct="0">
              <a:spcBef>
                <a:spcPct val="0"/>
              </a:spcBef>
              <a:spcAft>
                <a:spcPct val="0"/>
              </a:spcAft>
              <a:defRPr sz="1000">
                <a:cs typeface="Arial" charset="0"/>
              </a:defRPr>
            </a:lvl6pPr>
            <a:lvl7pPr marL="2971800" indent="-228600" defTabSz="914012" eaLnBrk="0" fontAlgn="base" hangingPunct="0">
              <a:spcBef>
                <a:spcPct val="0"/>
              </a:spcBef>
              <a:spcAft>
                <a:spcPct val="0"/>
              </a:spcAft>
              <a:defRPr sz="1000">
                <a:cs typeface="Arial" charset="0"/>
              </a:defRPr>
            </a:lvl7pPr>
            <a:lvl8pPr marL="3429000" indent="-228600" defTabSz="914012" eaLnBrk="0" fontAlgn="base" hangingPunct="0">
              <a:spcBef>
                <a:spcPct val="0"/>
              </a:spcBef>
              <a:spcAft>
                <a:spcPct val="0"/>
              </a:spcAft>
              <a:defRPr sz="1000">
                <a:cs typeface="Arial" charset="0"/>
              </a:defRPr>
            </a:lvl8pPr>
            <a:lvl9pPr marL="3886200" indent="-228600" defTabSz="914012" eaLnBrk="0" fontAlgn="base" hangingPunct="0">
              <a:spcBef>
                <a:spcPct val="0"/>
              </a:spcBef>
              <a:spcAft>
                <a:spcPct val="0"/>
              </a:spcAft>
              <a:defRPr sz="1000">
                <a:cs typeface="Arial" charset="0"/>
              </a:defRPr>
            </a:lvl9pPr>
          </a:lstStyle>
          <a:p>
            <a:pPr>
              <a:defRPr/>
            </a:pPr>
            <a:r>
              <a:rPr lang="en-US" sz="1700" dirty="0" smtClean="0">
                <a:latin typeface="Arial"/>
              </a:rPr>
              <a:t>Click to edit Master subtitle style</a:t>
            </a:r>
            <a:endParaRPr lang="en-US" sz="1700" dirty="0">
              <a:latin typeface="Arial"/>
            </a:endParaRPr>
          </a:p>
        </p:txBody>
      </p:sp>
      <p:sp>
        <p:nvSpPr>
          <p:cNvPr id="13314" name="Rectangle 1026"/>
          <p:cNvSpPr>
            <a:spLocks noGrp="1" noChangeArrowheads="1"/>
          </p:cNvSpPr>
          <p:nvPr>
            <p:ph type="ctrTitle"/>
          </p:nvPr>
        </p:nvSpPr>
        <p:spPr>
          <a:xfrm>
            <a:off x="2933718" y="2709508"/>
            <a:ext cx="5143501" cy="9848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lang="ru-RU" sz="3200" noProof="0" dirty="0" smtClean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smtClean="0"/>
              <a:t>Click to edit Master title style</a:t>
            </a:r>
            <a:endParaRPr lang="en-US" noProof="0" dirty="0" smtClean="0"/>
          </a:p>
        </p:txBody>
      </p:sp>
      <p:sp>
        <p:nvSpPr>
          <p:cNvPr id="13315" name="Rectangle 1027"/>
          <p:cNvSpPr>
            <a:spLocks noGrp="1" noChangeArrowheads="1"/>
          </p:cNvSpPr>
          <p:nvPr>
            <p:ph type="subTitle" idx="1"/>
          </p:nvPr>
        </p:nvSpPr>
        <p:spPr>
          <a:xfrm>
            <a:off x="2933700" y="4119500"/>
            <a:ext cx="4486276" cy="301650"/>
          </a:xfr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>
              <a:defRPr lang="ru-RU" sz="1900" b="1" kern="1200" noProof="0" smtClean="0">
                <a:solidFill>
                  <a:srgbClr val="FFFFFF"/>
                </a:solidFill>
                <a:latin typeface="Arial" charset="0"/>
                <a:cs typeface="Arial" charset="0"/>
              </a:defRPr>
            </a:lvl1pPr>
          </a:lstStyle>
          <a:p>
            <a:pPr lvl="0"/>
            <a:r>
              <a:rPr lang="en-US" noProof="0" smtClean="0"/>
              <a:t>Click to edit Master subtitle style</a:t>
            </a:r>
            <a:endParaRPr lang="en-US" noProof="0" dirty="0" smtClean="0"/>
          </a:p>
        </p:txBody>
      </p:sp>
    </p:spTree>
    <p:extLst>
      <p:ext uri="{BB962C8B-B14F-4D97-AF65-F5344CB8AC3E}">
        <p14:creationId xmlns:p14="http://schemas.microsoft.com/office/powerpoint/2010/main" val="35326737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1" hidden="1"/>
          <p:cNvGraphicFramePr>
            <a:graphicFrameLocks/>
          </p:cNvGraphicFramePr>
          <p:nvPr>
            <p:custDataLst>
              <p:tags r:id="rId2"/>
            </p:custDataLst>
          </p:nvPr>
        </p:nvGraphicFramePr>
        <p:xfrm>
          <a:off x="154" y="3320"/>
          <a:ext cx="158692" cy="1587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756" name="think-cell Slide" r:id="rId18" imgW="360" imgH="360" progId="TCLayout.ActiveDocument.1">
                  <p:embed/>
                </p:oleObj>
              </mc:Choice>
              <mc:Fallback>
                <p:oleObj name="think-cell Slide" r:id="rId18" imgW="360" imgH="360" progId="TCLayout.ActiveDocument.1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" y="3320"/>
                        <a:ext cx="158692" cy="15870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doc id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8082430" y="35786"/>
            <a:ext cx="656550" cy="1229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/>
          <a:p>
            <a:pPr algn="r" defTabSz="931130"/>
            <a:endParaRPr lang="en-US" sz="900">
              <a:solidFill>
                <a:srgbClr val="000000"/>
              </a:solidFill>
              <a:latin typeface="Arial"/>
              <a:cs typeface="Arial" pitchFamily="34" charset="0"/>
            </a:endParaRPr>
          </a:p>
        </p:txBody>
      </p:sp>
      <p:sp>
        <p:nvSpPr>
          <p:cNvPr id="5" name="Working Draft" hidden="1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 rot="5400000">
            <a:off x="7959007" y="1944313"/>
            <a:ext cx="1869101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890912" eaLnBrk="1" hangingPunct="1">
              <a:defRPr/>
            </a:pPr>
            <a:r>
              <a:rPr lang="en-US" sz="600" smtClean="0">
                <a:solidFill>
                  <a:srgbClr val="000000"/>
                </a:solidFill>
                <a:cs typeface="Arial" pitchFamily="34" charset="0"/>
              </a:rPr>
              <a:t>Last Modified 11/04/2013 0:24 Russian Standard Time</a:t>
            </a:r>
            <a:endParaRPr lang="en-US" dirty="0" smtClean="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6" name="Printed" hidden="1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 rot="5400000">
            <a:off x="8044765" y="4118570"/>
            <a:ext cx="1697581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890912" eaLnBrk="1" hangingPunct="1">
              <a:defRPr/>
            </a:pPr>
            <a:r>
              <a:rPr lang="en-US" sz="600" smtClean="0">
                <a:solidFill>
                  <a:srgbClr val="000000"/>
                </a:solidFill>
                <a:cs typeface="Arial" pitchFamily="34" charset="0"/>
              </a:rPr>
              <a:t>Printed 07/04/2013 20:20 Russian Standard Time</a:t>
            </a:r>
            <a:endParaRPr lang="en-US" dirty="0" smtClean="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7" name="McK 1. On-page tracker" hidden="1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19799" y="26451"/>
            <a:ext cx="920124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pPr defTabSz="890912"/>
            <a:r>
              <a:rPr lang="en-US" sz="1500">
                <a:solidFill>
                  <a:srgbClr val="808080"/>
                </a:solidFill>
                <a:latin typeface="Arial"/>
                <a:cs typeface="Arial" pitchFamily="34" charset="0"/>
              </a:rPr>
              <a:t>TRACKER</a:t>
            </a:r>
          </a:p>
        </p:txBody>
      </p:sp>
      <p:sp>
        <p:nvSpPr>
          <p:cNvPr id="8" name="McK 3. Unit of measure" hidden="1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119802" y="770176"/>
            <a:ext cx="8617605" cy="2714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defTabSz="8953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447675" defTabSz="8953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895350" defTabSz="8953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344613" defTabSz="8953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1792288" defTabSz="8953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2494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7066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1638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6210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/>
            </a:pPr>
            <a:r>
              <a:rPr lang="en-US" sz="1700" smtClean="0">
                <a:solidFill>
                  <a:srgbClr val="808080"/>
                </a:solidFill>
                <a:cs typeface="Arial" pitchFamily="34" charset="0"/>
              </a:rPr>
              <a:t>Unit of measure</a:t>
            </a:r>
            <a:endParaRPr lang="en-US" sz="1700" dirty="0" smtClean="0">
              <a:solidFill>
                <a:srgbClr val="808080"/>
              </a:solidFill>
              <a:cs typeface="Arial" pitchFamily="34" charset="0"/>
            </a:endParaRPr>
          </a:p>
        </p:txBody>
      </p:sp>
      <p:grpSp>
        <p:nvGrpSpPr>
          <p:cNvPr id="9" name="McK Slide Elements"/>
          <p:cNvGrpSpPr>
            <a:grpSpLocks/>
          </p:cNvGrpSpPr>
          <p:nvPr>
            <p:custDataLst>
              <p:tags r:id="rId8"/>
            </p:custDataLst>
          </p:nvPr>
        </p:nvGrpSpPr>
        <p:grpSpPr bwMode="auto">
          <a:xfrm>
            <a:off x="121503" y="6063264"/>
            <a:ext cx="8547594" cy="524388"/>
            <a:chOff x="75" y="3819"/>
            <a:chExt cx="5385" cy="331"/>
          </a:xfrm>
        </p:grpSpPr>
        <p:sp>
          <p:nvSpPr>
            <p:cNvPr id="10" name="McK 4. Footnote" hidden="1"/>
            <p:cNvSpPr txBox="1">
              <a:spLocks noChangeArrowheads="1"/>
            </p:cNvSpPr>
            <p:nvPr/>
          </p:nvSpPr>
          <p:spPr bwMode="auto">
            <a:xfrm>
              <a:off x="75" y="3819"/>
              <a:ext cx="5385" cy="1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b">
              <a:spAutoFit/>
            </a:bodyPr>
            <a:lstStyle>
              <a:lvl1pPr marL="104775" indent="-104775" defTabSz="895350"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1031875" defTabSz="895350"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217613" defTabSz="895350"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404938" defTabSz="895350"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1792288" defTabSz="895350">
                <a:defRPr sz="2400">
                  <a:solidFill>
                    <a:schemeClr val="tx1"/>
                  </a:solidFill>
                  <a:latin typeface="Arial" charset="0"/>
                </a:defRPr>
              </a:lvl5pPr>
              <a:lvl6pPr marL="2249488" defTabSz="89535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6pPr>
              <a:lvl7pPr marL="2706688" defTabSz="89535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7pPr>
              <a:lvl8pPr marL="3163888" defTabSz="89535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8pPr>
              <a:lvl9pPr marL="3621088" defTabSz="89535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defRPr/>
              </a:pPr>
              <a:r>
                <a:rPr lang="en-US" sz="1100" smtClean="0">
                  <a:solidFill>
                    <a:srgbClr val="000000"/>
                  </a:solidFill>
                  <a:latin typeface="Arial"/>
                  <a:cs typeface="Arial" pitchFamily="34" charset="0"/>
                </a:rPr>
                <a:t>1 Сноска</a:t>
              </a:r>
              <a:endParaRPr lang="en-US" sz="1100" dirty="0" smtClean="0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11" name="McK 5. Source" hidden="1"/>
            <p:cNvSpPr>
              <a:spLocks noChangeArrowheads="1"/>
            </p:cNvSpPr>
            <p:nvPr/>
          </p:nvSpPr>
          <p:spPr bwMode="auto">
            <a:xfrm>
              <a:off x="75" y="4043"/>
              <a:ext cx="4323" cy="1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b">
              <a:spAutoFit/>
            </a:bodyPr>
            <a:lstStyle/>
            <a:p>
              <a:pPr marL="634157" indent="-634157" defTabSz="931130">
                <a:tabLst>
                  <a:tab pos="637252" algn="l"/>
                </a:tabLst>
              </a:pPr>
              <a:r>
                <a:rPr lang="ru-RU" sz="1100">
                  <a:solidFill>
                    <a:srgbClr val="000000"/>
                  </a:solidFill>
                  <a:latin typeface="Arial"/>
                  <a:cs typeface="Arial" pitchFamily="34" charset="0"/>
                </a:rPr>
                <a:t>ИСТОЧНИК:</a:t>
              </a:r>
              <a:r>
                <a:rPr lang="en-US" sz="1100">
                  <a:solidFill>
                    <a:srgbClr val="000000"/>
                  </a:solidFill>
                  <a:latin typeface="Arial"/>
                  <a:cs typeface="Arial" pitchFamily="34" charset="0"/>
                </a:rPr>
                <a:t> источник</a:t>
              </a:r>
            </a:p>
          </p:txBody>
        </p:sp>
      </p:grpSp>
      <p:grpSp>
        <p:nvGrpSpPr>
          <p:cNvPr id="12" name="ACET" hidden="1"/>
          <p:cNvGrpSpPr>
            <a:grpSpLocks/>
          </p:cNvGrpSpPr>
          <p:nvPr>
            <p:custDataLst>
              <p:tags r:id="rId9"/>
            </p:custDataLst>
          </p:nvPr>
        </p:nvGrpSpPr>
        <p:grpSpPr bwMode="auto">
          <a:xfrm>
            <a:off x="1453129" y="1074558"/>
            <a:ext cx="4262906" cy="560742"/>
            <a:chOff x="915" y="677"/>
            <a:chExt cx="2686" cy="353"/>
          </a:xfrm>
        </p:grpSpPr>
        <p:cxnSp>
          <p:nvCxnSpPr>
            <p:cNvPr id="13" name="AutoShape 249"/>
            <p:cNvCxnSpPr>
              <a:cxnSpLocks noChangeShapeType="1"/>
            </p:cNvCxnSpPr>
            <p:nvPr/>
          </p:nvCxnSpPr>
          <p:spPr bwMode="auto">
            <a:xfrm>
              <a:off x="915" y="1030"/>
              <a:ext cx="2686" cy="0"/>
            </a:xfrm>
            <a:prstGeom prst="straightConnector1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4" name="AutoShape 250"/>
            <p:cNvSpPr>
              <a:spLocks noChangeArrowheads="1"/>
            </p:cNvSpPr>
            <p:nvPr/>
          </p:nvSpPr>
          <p:spPr bwMode="auto">
            <a:xfrm>
              <a:off x="915" y="677"/>
              <a:ext cx="2686" cy="353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18288" anchor="b">
              <a:spAutoFit/>
            </a:bodyPr>
            <a:lstStyle/>
            <a:p>
              <a:pPr defTabSz="890912"/>
              <a:r>
                <a:rPr lang="en-US" sz="1700" b="1">
                  <a:solidFill>
                    <a:srgbClr val="000000"/>
                  </a:solidFill>
                  <a:latin typeface="Arial"/>
                  <a:cs typeface="Arial" pitchFamily="34" charset="0"/>
                </a:rPr>
                <a:t>Title</a:t>
              </a:r>
            </a:p>
            <a:p>
              <a:pPr defTabSz="890912"/>
              <a:r>
                <a:rPr lang="en-US" sz="1700">
                  <a:solidFill>
                    <a:srgbClr val="808080"/>
                  </a:solidFill>
                  <a:latin typeface="Arial"/>
                  <a:cs typeface="Arial" pitchFamily="34" charset="0"/>
                </a:rPr>
                <a:t>Unit of measure</a:t>
              </a:r>
            </a:p>
          </p:txBody>
        </p:sp>
      </p:grpSp>
      <p:sp>
        <p:nvSpPr>
          <p:cNvPr id="15" name="SlideLogoText" hidden="1"/>
          <p:cNvSpPr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6944754" y="6431859"/>
            <a:ext cx="1388201" cy="1692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algn="r" defTabSz="931130"/>
            <a:r>
              <a:rPr lang="en-US" sz="1100">
                <a:solidFill>
                  <a:srgbClr val="FFFFFF"/>
                </a:solidFill>
                <a:latin typeface="Arial"/>
                <a:cs typeface="Arial" pitchFamily="34" charset="0"/>
              </a:rPr>
              <a:t>McKinsey &amp; Company</a:t>
            </a:r>
          </a:p>
        </p:txBody>
      </p:sp>
      <p:sp>
        <p:nvSpPr>
          <p:cNvPr id="16" name="SlideLogoSeparator" hidden="1"/>
          <p:cNvSpPr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8420641" y="6404072"/>
            <a:ext cx="40451" cy="1820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pPr algn="r" defTabSz="931130"/>
            <a:r>
              <a:rPr lang="en-US" sz="1300">
                <a:solidFill>
                  <a:srgbClr val="FFFFFF"/>
                </a:solidFill>
                <a:latin typeface="Arial"/>
                <a:cs typeface="Arial" pitchFamily="34" charset="0"/>
              </a:rPr>
              <a:t>|</a:t>
            </a:r>
          </a:p>
        </p:txBody>
      </p:sp>
      <p:sp>
        <p:nvSpPr>
          <p:cNvPr id="17" name="Slide Number"/>
          <p:cNvSpPr txBox="1">
            <a:spLocks/>
          </p:cNvSpPr>
          <p:nvPr userDrawn="1">
            <p:custDataLst>
              <p:tags r:id="rId12"/>
            </p:custDataLst>
          </p:nvPr>
        </p:nvSpPr>
        <p:spPr>
          <a:xfrm>
            <a:off x="8602059" y="6420760"/>
            <a:ext cx="210033" cy="152478"/>
          </a:xfrm>
          <a:prstGeom prst="rect">
            <a:avLst/>
          </a:prstGeom>
        </p:spPr>
        <p:txBody>
          <a:bodyPr wrap="none" lIns="0" tIns="0" rIns="0" bIns="0" anchor="ctr"/>
          <a:lstStyle>
            <a:defPPr>
              <a:defRPr lang="en-US"/>
            </a:defPPr>
            <a:lvl1pPr>
              <a:defRPr sz="1000" baseline="0">
                <a:latin typeface="+mn-lt"/>
              </a:defRPr>
            </a:lvl1pPr>
          </a:lstStyle>
          <a:p>
            <a:pPr algn="ctr" defTabSz="890912">
              <a:defRPr/>
            </a:pPr>
            <a:fld id="{E5754DF6-BBAB-4DE3-9CD9-D4D989D16F80}" type="slidenum">
              <a:rPr lang="en-US" smtClean="0">
                <a:solidFill>
                  <a:srgbClr val="000000"/>
                </a:solidFill>
                <a:cs typeface="Arial" pitchFamily="34" charset="0"/>
              </a:rPr>
              <a:pPr algn="ctr" defTabSz="890912">
                <a:defRPr/>
              </a:pPr>
              <a:t>‹#›</a:t>
            </a:fld>
            <a:endParaRPr lang="en-US" dirty="0">
              <a:solidFill>
                <a:srgbClr val="000000"/>
              </a:solidFill>
              <a:cs typeface="Arial" pitchFamily="34" charset="0"/>
            </a:endParaRPr>
          </a:p>
        </p:txBody>
      </p:sp>
      <p:pic>
        <p:nvPicPr>
          <p:cNvPr id="18" name="Picture 48"/>
          <p:cNvPicPr>
            <a:picLocks noChangeAspect="1" noChangeArrowheads="1"/>
          </p:cNvPicPr>
          <p:nvPr userDrawn="1">
            <p:custDataLst>
              <p:tags r:id="rId13"/>
            </p:custDataLst>
          </p:nvPr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35" y="6548341"/>
            <a:ext cx="8808969" cy="1213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" name="Picture 48"/>
          <p:cNvPicPr>
            <a:picLocks noChangeAspect="1" noChangeArrowheads="1"/>
          </p:cNvPicPr>
          <p:nvPr userDrawn="1">
            <p:custDataLst>
              <p:tags r:id="rId14"/>
            </p:custDataLst>
          </p:nvPr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35" y="648392"/>
            <a:ext cx="8808969" cy="1213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" name="Picture 53" descr="Сбербанк России. Всегда рядом"/>
          <p:cNvPicPr>
            <a:picLocks noChangeAspect="1" noChangeArrowheads="1"/>
          </p:cNvPicPr>
          <p:nvPr userDrawn="1">
            <p:custDataLst>
              <p:tags r:id="rId15"/>
            </p:custDataLst>
          </p:nvPr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24" r="6099" b="7909"/>
          <a:stretch>
            <a:fillRect/>
          </a:stretch>
        </p:blipFill>
        <p:spPr bwMode="auto">
          <a:xfrm>
            <a:off x="6840876" y="91798"/>
            <a:ext cx="2028770" cy="504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48"/>
          <p:cNvPicPr>
            <a:picLocks noChangeAspect="1" noChangeArrowheads="1"/>
          </p:cNvPicPr>
          <p:nvPr userDrawn="1">
            <p:custDataLst>
              <p:tags r:id="rId16"/>
            </p:custDataLst>
          </p:nvPr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35" y="648392"/>
            <a:ext cx="8808969" cy="1213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McK 2. Slide Title"/>
          <p:cNvSpPr>
            <a:spLocks noGrp="1"/>
          </p:cNvSpPr>
          <p:nvPr>
            <p:ph type="title"/>
          </p:nvPr>
        </p:nvSpPr>
        <p:spPr>
          <a:xfrm>
            <a:off x="119066" y="221372"/>
            <a:ext cx="6721474" cy="316732"/>
          </a:xfrm>
        </p:spPr>
        <p:txBody>
          <a:bodyPr anchor="ctr"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187875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anchor="ctr"/>
          <a:lstStyle>
            <a:lvl1pPr>
              <a:defRPr baseline="0">
                <a:latin typeface="Arial" pitchFamily="34" charset="0"/>
              </a:defRPr>
            </a:lvl1pPr>
          </a:lstStyle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aseline="0">
                <a:latin typeface="Arial" pitchFamily="34" charset="0"/>
              </a:defRPr>
            </a:lvl1pPr>
            <a:lvl2pPr>
              <a:defRPr baseline="0">
                <a:latin typeface="Arial" pitchFamily="34" charset="0"/>
              </a:defRPr>
            </a:lvl2pPr>
            <a:lvl3pPr>
              <a:defRPr baseline="0">
                <a:latin typeface="Arial" pitchFamily="34" charset="0"/>
              </a:defRPr>
            </a:lvl3pPr>
            <a:lvl4pPr>
              <a:defRPr baseline="0">
                <a:latin typeface="Arial" pitchFamily="34" charset="0"/>
              </a:defRPr>
            </a:lvl4pPr>
            <a:lvl5pPr>
              <a:defRPr baseline="0">
                <a:latin typeface="Arial" pitchFamily="34" charset="0"/>
              </a:defRPr>
            </a:lvl5pPr>
          </a:lstStyle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1157326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New form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 noChangeArrowheads="1"/>
          </p:cNvSpPr>
          <p:nvPr>
            <p:ph type="title"/>
          </p:nvPr>
        </p:nvSpPr>
        <p:spPr bwMode="auto">
          <a:xfrm>
            <a:off x="910200" y="280048"/>
            <a:ext cx="5491992" cy="3167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ru-RU" dirty="0" err="1" smtClean="0"/>
              <a:t>Click</a:t>
            </a:r>
            <a:r>
              <a:rPr lang="ru-RU" dirty="0" smtClean="0"/>
              <a:t> </a:t>
            </a:r>
            <a:r>
              <a:rPr lang="ru-RU" dirty="0" err="1" smtClean="0"/>
              <a:t>to</a:t>
            </a:r>
            <a:r>
              <a:rPr lang="ru-RU" dirty="0" smtClean="0"/>
              <a:t> </a:t>
            </a:r>
            <a:r>
              <a:rPr lang="ru-RU" dirty="0" err="1" smtClean="0"/>
              <a:t>edit</a:t>
            </a:r>
            <a:r>
              <a:rPr lang="ru-RU" dirty="0" smtClean="0"/>
              <a:t> </a:t>
            </a:r>
            <a:r>
              <a:rPr lang="ru-RU" dirty="0" err="1" smtClean="0"/>
              <a:t>Master</a:t>
            </a:r>
            <a:r>
              <a:rPr lang="ru-RU" dirty="0" smtClean="0"/>
              <a:t> </a:t>
            </a:r>
            <a:r>
              <a:rPr lang="ru-RU" dirty="0" err="1" smtClean="0"/>
              <a:t>title</a:t>
            </a:r>
            <a:r>
              <a:rPr lang="ru-RU" dirty="0" smtClean="0"/>
              <a:t> </a:t>
            </a:r>
            <a:r>
              <a:rPr lang="ru-RU" dirty="0" err="1" smtClean="0"/>
              <a:t>style</a:t>
            </a:r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64255477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3253510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1" hidden="1"/>
          <p:cNvGraphicFramePr>
            <a:graphicFrameLocks/>
          </p:cNvGraphicFramePr>
          <p:nvPr userDrawn="1">
            <p:custDataLst>
              <p:tags r:id="rId2"/>
            </p:custDataLst>
          </p:nvPr>
        </p:nvGraphicFramePr>
        <p:xfrm>
          <a:off x="154" y="3173"/>
          <a:ext cx="158692" cy="1587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804" name="think-cell Slide" r:id="rId12" imgW="360" imgH="360" progId="TCLayout.ActiveDocument.1">
                  <p:embed/>
                </p:oleObj>
              </mc:Choice>
              <mc:Fallback>
                <p:oleObj name="think-cell Slide" r:id="rId12" imgW="360" imgH="360" progId="TCLayout.ActiveDocument.1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" y="3173"/>
                        <a:ext cx="158692" cy="15870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54" descr="Sberbank_russian"/>
          <p:cNvPicPr>
            <a:picLocks noChangeArrowheads="1"/>
          </p:cNvPicPr>
          <p:nvPr userDrawn="1">
            <p:custDataLst>
              <p:tags r:id="rId3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80" y="6"/>
            <a:ext cx="8969218" cy="67370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Working Draft Text" hidden="1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2640203" y="342305"/>
            <a:ext cx="1106072" cy="153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891667" eaLnBrk="1" hangingPunct="1">
              <a:defRPr/>
            </a:pPr>
            <a:r>
              <a:rPr lang="en-US" sz="1000" b="1" smtClean="0">
                <a:solidFill>
                  <a:srgbClr val="000000"/>
                </a:solidFill>
                <a:cs typeface="Arial" pitchFamily="34" charset="0"/>
              </a:rPr>
              <a:t>WORKING DRAFT</a:t>
            </a:r>
            <a:endParaRPr lang="en-US" sz="1000" b="1" dirty="0" smtClean="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7" name="doc id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8441844" y="35786"/>
            <a:ext cx="295603" cy="1229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891667" eaLnBrk="1" hangingPunct="1">
              <a:defRPr/>
            </a:pPr>
            <a:endParaRPr lang="en-US" sz="900" dirty="0" smtClean="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8" name="Working Draft" hidden="1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2642655" y="497892"/>
            <a:ext cx="3079369" cy="153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891667" eaLnBrk="1" hangingPunct="1">
              <a:defRPr/>
            </a:pPr>
            <a:r>
              <a:rPr lang="en-US" sz="1000" smtClean="0">
                <a:solidFill>
                  <a:srgbClr val="000000"/>
                </a:solidFill>
                <a:cs typeface="Arial" pitchFamily="34" charset="0"/>
              </a:rPr>
              <a:t>Last Modified 11/04/2013 0:24 Russian Standard Time</a:t>
            </a:r>
            <a:endParaRPr lang="en-US" sz="1000" dirty="0" smtClean="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9" name="Printed" hidden="1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2640210" y="655041"/>
            <a:ext cx="2795637" cy="153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891667" eaLnBrk="1" hangingPunct="1">
              <a:defRPr/>
            </a:pPr>
            <a:r>
              <a:rPr lang="en-US" sz="1000" smtClean="0">
                <a:solidFill>
                  <a:srgbClr val="000000"/>
                </a:solidFill>
                <a:cs typeface="Arial" pitchFamily="34" charset="0"/>
              </a:rPr>
              <a:t>Printed 07/04/2013 20:20 Russian Standard Time</a:t>
            </a:r>
            <a:endParaRPr lang="en-US" sz="1000" dirty="0" smtClean="0">
              <a:solidFill>
                <a:srgbClr val="000000"/>
              </a:solidFill>
              <a:cs typeface="Arial" pitchFamily="34" charset="0"/>
            </a:endParaRPr>
          </a:p>
        </p:txBody>
      </p:sp>
      <p:grpSp>
        <p:nvGrpSpPr>
          <p:cNvPr id="10" name="McK Title Elements"/>
          <p:cNvGrpSpPr>
            <a:grpSpLocks/>
          </p:cNvGrpSpPr>
          <p:nvPr>
            <p:custDataLst>
              <p:tags r:id="rId8"/>
            </p:custDataLst>
          </p:nvPr>
        </p:nvGrpSpPr>
        <p:grpSpPr bwMode="auto">
          <a:xfrm>
            <a:off x="10" y="0"/>
            <a:ext cx="8958326" cy="6723031"/>
            <a:chOff x="0" y="0"/>
            <a:chExt cx="5643" cy="4235"/>
          </a:xfrm>
        </p:grpSpPr>
        <p:sp>
          <p:nvSpPr>
            <p:cNvPr id="11" name="McK Document type" hidden="1"/>
            <p:cNvSpPr txBox="1">
              <a:spLocks noChangeArrowheads="1"/>
            </p:cNvSpPr>
            <p:nvPr/>
          </p:nvSpPr>
          <p:spPr bwMode="auto">
            <a:xfrm>
              <a:off x="1663" y="3097"/>
              <a:ext cx="3109" cy="1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b"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defTabSz="891667" eaLnBrk="1" hangingPunct="1">
                <a:defRPr/>
              </a:pPr>
              <a:r>
                <a:rPr lang="en-US" sz="1500" smtClean="0">
                  <a:solidFill>
                    <a:srgbClr val="000000"/>
                  </a:solidFill>
                  <a:cs typeface="Arial" pitchFamily="34" charset="0"/>
                </a:rPr>
                <a:t>Тип документа</a:t>
              </a:r>
              <a:endParaRPr lang="en-US" sz="1500" dirty="0" smtClean="0">
                <a:solidFill>
                  <a:srgbClr val="000000"/>
                </a:solidFill>
                <a:cs typeface="Arial" pitchFamily="34" charset="0"/>
              </a:endParaRPr>
            </a:p>
          </p:txBody>
        </p:sp>
        <p:sp>
          <p:nvSpPr>
            <p:cNvPr id="12" name="McK Date" hidden="1"/>
            <p:cNvSpPr txBox="1">
              <a:spLocks noChangeArrowheads="1"/>
            </p:cNvSpPr>
            <p:nvPr/>
          </p:nvSpPr>
          <p:spPr bwMode="auto">
            <a:xfrm>
              <a:off x="1848" y="3275"/>
              <a:ext cx="2920" cy="1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defTabSz="891667" eaLnBrk="1" hangingPunct="1">
                <a:defRPr/>
              </a:pPr>
              <a:r>
                <a:rPr lang="en-US" sz="1500" b="1" smtClean="0">
                  <a:solidFill>
                    <a:srgbClr val="FFFFFF"/>
                  </a:solidFill>
                  <a:cs typeface="Arial" pitchFamily="34" charset="0"/>
                </a:rPr>
                <a:t>Дата</a:t>
              </a:r>
              <a:endParaRPr lang="en-US" sz="1500" b="1" dirty="0" smtClean="0">
                <a:solidFill>
                  <a:srgbClr val="FFFFFF"/>
                </a:solidFill>
                <a:cs typeface="Arial" pitchFamily="34" charset="0"/>
              </a:endParaRPr>
            </a:p>
          </p:txBody>
        </p:sp>
        <p:sp>
          <p:nvSpPr>
            <p:cNvPr id="13" name="McK Disclaimer" hidden="1"/>
            <p:cNvSpPr>
              <a:spLocks noChangeArrowheads="1"/>
            </p:cNvSpPr>
            <p:nvPr/>
          </p:nvSpPr>
          <p:spPr bwMode="auto">
            <a:xfrm>
              <a:off x="1663" y="3606"/>
              <a:ext cx="3226" cy="2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b">
              <a:spAutoFit/>
            </a:bodyPr>
            <a:lstStyle/>
            <a:p>
              <a:pPr defTabSz="837488" eaLnBrk="0" hangingPunct="0"/>
              <a:r>
                <a:rPr lang="en-US" sz="900">
                  <a:solidFill>
                    <a:srgbClr val="000000"/>
                  </a:solidFill>
                  <a:latin typeface="Arial"/>
                  <a:cs typeface="Arial" pitchFamily="34" charset="0"/>
                </a:rPr>
                <a:t>КОНФИДЕНЦИАЛЬНАЯ ИНФОРМАЦИЯ, СОБСТВЕННОСТЬ McKINSEY &amp; COMPANY</a:t>
              </a:r>
            </a:p>
            <a:p>
              <a:pPr defTabSz="837488" eaLnBrk="0" hangingPunct="0"/>
              <a:r>
                <a:rPr lang="en-US" sz="900">
                  <a:solidFill>
                    <a:srgbClr val="000000"/>
                  </a:solidFill>
                  <a:latin typeface="Arial"/>
                  <a:cs typeface="Arial" pitchFamily="34" charset="0"/>
                </a:rPr>
                <a:t>Любое использование этого документа без специального разрешения McKinsey &amp; Company строго запрещено</a:t>
              </a:r>
            </a:p>
          </p:txBody>
        </p:sp>
        <p:sp>
          <p:nvSpPr>
            <p:cNvPr id="14" name="TitleBottomPlaceholder" hidden="1"/>
            <p:cNvSpPr>
              <a:spLocks noChangeArrowheads="1"/>
            </p:cNvSpPr>
            <p:nvPr/>
          </p:nvSpPr>
          <p:spPr bwMode="auto">
            <a:xfrm>
              <a:off x="0" y="1410"/>
              <a:ext cx="1382" cy="2825"/>
            </a:xfrm>
            <a:prstGeom prst="rect">
              <a:avLst/>
            </a:prstGeom>
            <a:solidFill>
              <a:srgbClr val="0065C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891667"/>
              <a:endParaRPr lang="en-US" sz="1700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15" name="TitleTopPlaceholder" hidden="1"/>
            <p:cNvSpPr>
              <a:spLocks noChangeArrowheads="1"/>
            </p:cNvSpPr>
            <p:nvPr/>
          </p:nvSpPr>
          <p:spPr bwMode="auto">
            <a:xfrm>
              <a:off x="0" y="0"/>
              <a:ext cx="1382" cy="1410"/>
            </a:xfrm>
            <a:prstGeom prst="rect">
              <a:avLst/>
            </a:prstGeom>
            <a:solidFill>
              <a:srgbClr val="91A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891667"/>
              <a:endParaRPr lang="en-US" sz="1700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16" name="Rectangle 1189" hidden="1"/>
            <p:cNvSpPr>
              <a:spLocks noChangeArrowheads="1"/>
            </p:cNvSpPr>
            <p:nvPr/>
          </p:nvSpPr>
          <p:spPr bwMode="auto">
            <a:xfrm>
              <a:off x="0" y="0"/>
              <a:ext cx="5643" cy="4234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891667"/>
              <a:endParaRPr lang="en-US" sz="1700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</p:grpSp>
      <p:pic>
        <p:nvPicPr>
          <p:cNvPr id="17" name="TitleBottomBarBW" hidden="1"/>
          <p:cNvPicPr>
            <a:picLocks noChangeAspect="1" noChangeArrowheads="1"/>
          </p:cNvPicPr>
          <p:nvPr>
            <p:custDataLst>
              <p:tags r:id="rId9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3827" y="6442970"/>
            <a:ext cx="1636707" cy="1929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Rectangle 1027" hidden="1"/>
          <p:cNvSpPr txBox="1">
            <a:spLocks noChangeArrowheads="1"/>
          </p:cNvSpPr>
          <p:nvPr userDrawn="1">
            <p:custDataLst>
              <p:tags r:id="rId10"/>
            </p:custDataLst>
          </p:nvPr>
        </p:nvSpPr>
        <p:spPr bwMode="auto">
          <a:xfrm>
            <a:off x="2934256" y="4932420"/>
            <a:ext cx="5285071" cy="2714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b">
            <a:spAutoFit/>
          </a:bodyPr>
          <a:lstStyle>
            <a:defPPr>
              <a:defRPr lang="ru-RU"/>
            </a:defPPr>
            <a:lvl1pPr marL="0" defTabSz="931977" eaLnBrk="1" latinLnBrk="0" hangingPunct="1">
              <a:defRPr b="1">
                <a:solidFill>
                  <a:srgbClr val="FFFFFF"/>
                </a:solidFill>
                <a:cs typeface="Arial" charset="0"/>
              </a:defRPr>
            </a:lvl1pPr>
            <a:lvl2pPr marL="742950" indent="-285750" defTabSz="914012" eaLnBrk="0" latinLnBrk="0" hangingPunct="0">
              <a:defRPr sz="1000">
                <a:cs typeface="Arial" charset="0"/>
              </a:defRPr>
            </a:lvl2pPr>
            <a:lvl3pPr marL="1143000" indent="-228600" defTabSz="914012" eaLnBrk="0" latinLnBrk="0" hangingPunct="0">
              <a:defRPr sz="1000">
                <a:cs typeface="Arial" charset="0"/>
              </a:defRPr>
            </a:lvl3pPr>
            <a:lvl4pPr marL="1600200" indent="-228600" defTabSz="914012" eaLnBrk="0" latinLnBrk="0" hangingPunct="0">
              <a:defRPr sz="1000">
                <a:cs typeface="Arial" charset="0"/>
              </a:defRPr>
            </a:lvl4pPr>
            <a:lvl5pPr marL="2057400" indent="-228600" defTabSz="914012" eaLnBrk="0" latinLnBrk="0" hangingPunct="0">
              <a:defRPr sz="1000">
                <a:cs typeface="Arial" charset="0"/>
              </a:defRPr>
            </a:lvl5pPr>
            <a:lvl6pPr marL="2514600" indent="-228600" defTabSz="914012" eaLnBrk="0" fontAlgn="base" hangingPunct="0">
              <a:spcBef>
                <a:spcPct val="0"/>
              </a:spcBef>
              <a:spcAft>
                <a:spcPct val="0"/>
              </a:spcAft>
              <a:defRPr sz="1000">
                <a:cs typeface="Arial" charset="0"/>
              </a:defRPr>
            </a:lvl6pPr>
            <a:lvl7pPr marL="2971800" indent="-228600" defTabSz="914012" eaLnBrk="0" fontAlgn="base" hangingPunct="0">
              <a:spcBef>
                <a:spcPct val="0"/>
              </a:spcBef>
              <a:spcAft>
                <a:spcPct val="0"/>
              </a:spcAft>
              <a:defRPr sz="1000">
                <a:cs typeface="Arial" charset="0"/>
              </a:defRPr>
            </a:lvl7pPr>
            <a:lvl8pPr marL="3429000" indent="-228600" defTabSz="914012" eaLnBrk="0" fontAlgn="base" hangingPunct="0">
              <a:spcBef>
                <a:spcPct val="0"/>
              </a:spcBef>
              <a:spcAft>
                <a:spcPct val="0"/>
              </a:spcAft>
              <a:defRPr sz="1000">
                <a:cs typeface="Arial" charset="0"/>
              </a:defRPr>
            </a:lvl8pPr>
            <a:lvl9pPr marL="3886200" indent="-228600" defTabSz="914012" eaLnBrk="0" fontAlgn="base" hangingPunct="0">
              <a:spcBef>
                <a:spcPct val="0"/>
              </a:spcBef>
              <a:spcAft>
                <a:spcPct val="0"/>
              </a:spcAft>
              <a:defRPr sz="1000">
                <a:cs typeface="Arial" charset="0"/>
              </a:defRPr>
            </a:lvl9pPr>
          </a:lstStyle>
          <a:p>
            <a:pPr>
              <a:defRPr/>
            </a:pPr>
            <a:r>
              <a:rPr lang="en-US" sz="1700" dirty="0" smtClean="0">
                <a:latin typeface="Arial"/>
              </a:rPr>
              <a:t>Click to edit Master subtitle style</a:t>
            </a:r>
            <a:endParaRPr lang="en-US" sz="1700" dirty="0">
              <a:latin typeface="Arial"/>
            </a:endParaRPr>
          </a:p>
        </p:txBody>
      </p:sp>
      <p:sp>
        <p:nvSpPr>
          <p:cNvPr id="13314" name="Rectangle 1026"/>
          <p:cNvSpPr>
            <a:spLocks noGrp="1" noChangeArrowheads="1"/>
          </p:cNvSpPr>
          <p:nvPr>
            <p:ph type="ctrTitle"/>
          </p:nvPr>
        </p:nvSpPr>
        <p:spPr>
          <a:xfrm>
            <a:off x="2933718" y="2709361"/>
            <a:ext cx="5143501" cy="9848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lang="ru-RU" sz="3200" noProof="0" dirty="0" smtClean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smtClean="0"/>
              <a:t>Click to edit Master title style</a:t>
            </a:r>
            <a:endParaRPr lang="en-US" noProof="0" dirty="0" smtClean="0"/>
          </a:p>
        </p:txBody>
      </p:sp>
      <p:sp>
        <p:nvSpPr>
          <p:cNvPr id="13315" name="Rectangle 1027"/>
          <p:cNvSpPr>
            <a:spLocks noGrp="1" noChangeArrowheads="1"/>
          </p:cNvSpPr>
          <p:nvPr>
            <p:ph type="subTitle" idx="1"/>
          </p:nvPr>
        </p:nvSpPr>
        <p:spPr>
          <a:xfrm>
            <a:off x="2933700" y="4119500"/>
            <a:ext cx="4486276" cy="301650"/>
          </a:xfr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>
              <a:defRPr lang="ru-RU" sz="1900" b="1" kern="1200" noProof="0" smtClean="0">
                <a:solidFill>
                  <a:srgbClr val="FFFFFF"/>
                </a:solidFill>
                <a:latin typeface="Arial" charset="0"/>
                <a:cs typeface="Arial" charset="0"/>
              </a:defRPr>
            </a:lvl1pPr>
          </a:lstStyle>
          <a:p>
            <a:pPr lvl="0"/>
            <a:r>
              <a:rPr lang="en-US" noProof="0" smtClean="0"/>
              <a:t>Click to edit Master subtitle style</a:t>
            </a:r>
            <a:endParaRPr lang="en-US" noProof="0" dirty="0" smtClean="0"/>
          </a:p>
        </p:txBody>
      </p:sp>
    </p:spTree>
    <p:extLst>
      <p:ext uri="{BB962C8B-B14F-4D97-AF65-F5344CB8AC3E}">
        <p14:creationId xmlns:p14="http://schemas.microsoft.com/office/powerpoint/2010/main" val="1710869815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1" hidden="1"/>
          <p:cNvGraphicFramePr>
            <a:graphicFrameLocks/>
          </p:cNvGraphicFramePr>
          <p:nvPr>
            <p:custDataLst>
              <p:tags r:id="rId2"/>
            </p:custDataLst>
          </p:nvPr>
        </p:nvGraphicFramePr>
        <p:xfrm>
          <a:off x="154" y="3173"/>
          <a:ext cx="158692" cy="1587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828" name="think-cell Slide" r:id="rId18" imgW="360" imgH="360" progId="TCLayout.ActiveDocument.1">
                  <p:embed/>
                </p:oleObj>
              </mc:Choice>
              <mc:Fallback>
                <p:oleObj name="think-cell Slide" r:id="rId18" imgW="360" imgH="360" progId="TCLayout.ActiveDocument.1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" y="3173"/>
                        <a:ext cx="158692" cy="15870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doc id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8082430" y="35786"/>
            <a:ext cx="656550" cy="1229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/>
          <a:p>
            <a:pPr algn="r" defTabSz="931919"/>
            <a:endParaRPr lang="en-US" sz="900">
              <a:solidFill>
                <a:srgbClr val="000000"/>
              </a:solidFill>
              <a:latin typeface="Arial"/>
              <a:cs typeface="Arial" pitchFamily="34" charset="0"/>
            </a:endParaRPr>
          </a:p>
        </p:txBody>
      </p:sp>
      <p:sp>
        <p:nvSpPr>
          <p:cNvPr id="5" name="Working Draft" hidden="1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 rot="5400000">
            <a:off x="7958930" y="1944168"/>
            <a:ext cx="1869101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891667" eaLnBrk="1" hangingPunct="1">
              <a:defRPr/>
            </a:pPr>
            <a:r>
              <a:rPr lang="en-US" sz="600" smtClean="0">
                <a:solidFill>
                  <a:srgbClr val="000000"/>
                </a:solidFill>
                <a:cs typeface="Arial" pitchFamily="34" charset="0"/>
              </a:rPr>
              <a:t>Last Modified 11/04/2013 0:24 Russian Standard Time</a:t>
            </a:r>
            <a:endParaRPr lang="en-US" dirty="0" smtClean="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6" name="Printed" hidden="1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 rot="5400000">
            <a:off x="8044682" y="4118423"/>
            <a:ext cx="1697581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891667" eaLnBrk="1" hangingPunct="1">
              <a:defRPr/>
            </a:pPr>
            <a:r>
              <a:rPr lang="en-US" sz="600" smtClean="0">
                <a:solidFill>
                  <a:srgbClr val="000000"/>
                </a:solidFill>
                <a:cs typeface="Arial" pitchFamily="34" charset="0"/>
              </a:rPr>
              <a:t>Printed 07/04/2013 20:20 Russian Standard Time</a:t>
            </a:r>
            <a:endParaRPr lang="en-US" dirty="0" smtClean="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7" name="McK 1. On-page tracker" hidden="1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19799" y="26451"/>
            <a:ext cx="920124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pPr defTabSz="891667"/>
            <a:r>
              <a:rPr lang="en-US" sz="1500">
                <a:solidFill>
                  <a:srgbClr val="808080"/>
                </a:solidFill>
                <a:latin typeface="Arial"/>
                <a:cs typeface="Arial" pitchFamily="34" charset="0"/>
              </a:rPr>
              <a:t>TRACKER</a:t>
            </a:r>
          </a:p>
        </p:txBody>
      </p:sp>
      <p:sp>
        <p:nvSpPr>
          <p:cNvPr id="8" name="McK 3. Unit of measure" hidden="1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119802" y="770176"/>
            <a:ext cx="8617605" cy="2714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defTabSz="8953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447675" defTabSz="8953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895350" defTabSz="8953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344613" defTabSz="8953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1792288" defTabSz="8953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2494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7066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1638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6210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/>
            </a:pPr>
            <a:r>
              <a:rPr lang="en-US" sz="1700" smtClean="0">
                <a:solidFill>
                  <a:srgbClr val="808080"/>
                </a:solidFill>
                <a:cs typeface="Arial" pitchFamily="34" charset="0"/>
              </a:rPr>
              <a:t>Unit of measure</a:t>
            </a:r>
            <a:endParaRPr lang="en-US" sz="1700" dirty="0" smtClean="0">
              <a:solidFill>
                <a:srgbClr val="808080"/>
              </a:solidFill>
              <a:cs typeface="Arial" pitchFamily="34" charset="0"/>
            </a:endParaRPr>
          </a:p>
        </p:txBody>
      </p:sp>
      <p:grpSp>
        <p:nvGrpSpPr>
          <p:cNvPr id="9" name="McK Slide Elements"/>
          <p:cNvGrpSpPr>
            <a:grpSpLocks/>
          </p:cNvGrpSpPr>
          <p:nvPr>
            <p:custDataLst>
              <p:tags r:id="rId8"/>
            </p:custDataLst>
          </p:nvPr>
        </p:nvGrpSpPr>
        <p:grpSpPr bwMode="auto">
          <a:xfrm>
            <a:off x="121439" y="6063264"/>
            <a:ext cx="8547594" cy="524388"/>
            <a:chOff x="75" y="3819"/>
            <a:chExt cx="5385" cy="331"/>
          </a:xfrm>
        </p:grpSpPr>
        <p:sp>
          <p:nvSpPr>
            <p:cNvPr id="10" name="McK 4. Footnote" hidden="1"/>
            <p:cNvSpPr txBox="1">
              <a:spLocks noChangeArrowheads="1"/>
            </p:cNvSpPr>
            <p:nvPr/>
          </p:nvSpPr>
          <p:spPr bwMode="auto">
            <a:xfrm>
              <a:off x="75" y="3819"/>
              <a:ext cx="5385" cy="1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b">
              <a:spAutoFit/>
            </a:bodyPr>
            <a:lstStyle>
              <a:lvl1pPr marL="104775" indent="-104775" defTabSz="895350"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1031875" defTabSz="895350"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217613" defTabSz="895350"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404938" defTabSz="895350"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1792288" defTabSz="895350">
                <a:defRPr sz="2400">
                  <a:solidFill>
                    <a:schemeClr val="tx1"/>
                  </a:solidFill>
                  <a:latin typeface="Arial" charset="0"/>
                </a:defRPr>
              </a:lvl5pPr>
              <a:lvl6pPr marL="2249488" defTabSz="89535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6pPr>
              <a:lvl7pPr marL="2706688" defTabSz="89535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7pPr>
              <a:lvl8pPr marL="3163888" defTabSz="89535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8pPr>
              <a:lvl9pPr marL="3621088" defTabSz="89535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defRPr/>
              </a:pPr>
              <a:r>
                <a:rPr lang="en-US" sz="1100" smtClean="0">
                  <a:solidFill>
                    <a:srgbClr val="000000"/>
                  </a:solidFill>
                  <a:latin typeface="Arial"/>
                  <a:cs typeface="Arial" pitchFamily="34" charset="0"/>
                </a:rPr>
                <a:t>1 Сноска</a:t>
              </a:r>
              <a:endParaRPr lang="en-US" sz="1100" dirty="0" smtClean="0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11" name="McK 5. Source" hidden="1"/>
            <p:cNvSpPr>
              <a:spLocks noChangeArrowheads="1"/>
            </p:cNvSpPr>
            <p:nvPr/>
          </p:nvSpPr>
          <p:spPr bwMode="auto">
            <a:xfrm>
              <a:off x="75" y="4043"/>
              <a:ext cx="4323" cy="1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b">
              <a:spAutoFit/>
            </a:bodyPr>
            <a:lstStyle/>
            <a:p>
              <a:pPr marL="634695" indent="-634695" defTabSz="931919">
                <a:tabLst>
                  <a:tab pos="637786" algn="l"/>
                </a:tabLst>
              </a:pPr>
              <a:r>
                <a:rPr lang="ru-RU" sz="1100">
                  <a:solidFill>
                    <a:srgbClr val="000000"/>
                  </a:solidFill>
                  <a:latin typeface="Arial"/>
                  <a:cs typeface="Arial" pitchFamily="34" charset="0"/>
                </a:rPr>
                <a:t>ИСТОЧНИК:</a:t>
              </a:r>
              <a:r>
                <a:rPr lang="en-US" sz="1100">
                  <a:solidFill>
                    <a:srgbClr val="000000"/>
                  </a:solidFill>
                  <a:latin typeface="Arial"/>
                  <a:cs typeface="Arial" pitchFamily="34" charset="0"/>
                </a:rPr>
                <a:t> источник</a:t>
              </a:r>
            </a:p>
          </p:txBody>
        </p:sp>
      </p:grpSp>
      <p:grpSp>
        <p:nvGrpSpPr>
          <p:cNvPr id="12" name="ACET" hidden="1"/>
          <p:cNvGrpSpPr>
            <a:grpSpLocks/>
          </p:cNvGrpSpPr>
          <p:nvPr>
            <p:custDataLst>
              <p:tags r:id="rId9"/>
            </p:custDataLst>
          </p:nvPr>
        </p:nvGrpSpPr>
        <p:grpSpPr bwMode="auto">
          <a:xfrm>
            <a:off x="1453129" y="1074550"/>
            <a:ext cx="4262906" cy="560742"/>
            <a:chOff x="915" y="677"/>
            <a:chExt cx="2686" cy="353"/>
          </a:xfrm>
        </p:grpSpPr>
        <p:cxnSp>
          <p:nvCxnSpPr>
            <p:cNvPr id="13" name="AutoShape 249"/>
            <p:cNvCxnSpPr>
              <a:cxnSpLocks noChangeShapeType="1"/>
            </p:cNvCxnSpPr>
            <p:nvPr/>
          </p:nvCxnSpPr>
          <p:spPr bwMode="auto">
            <a:xfrm>
              <a:off x="915" y="1030"/>
              <a:ext cx="2686" cy="0"/>
            </a:xfrm>
            <a:prstGeom prst="straightConnector1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4" name="AutoShape 250"/>
            <p:cNvSpPr>
              <a:spLocks noChangeArrowheads="1"/>
            </p:cNvSpPr>
            <p:nvPr/>
          </p:nvSpPr>
          <p:spPr bwMode="auto">
            <a:xfrm>
              <a:off x="915" y="677"/>
              <a:ext cx="2686" cy="353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18288" anchor="b">
              <a:spAutoFit/>
            </a:bodyPr>
            <a:lstStyle/>
            <a:p>
              <a:pPr defTabSz="891667"/>
              <a:r>
                <a:rPr lang="en-US" sz="1700" b="1">
                  <a:solidFill>
                    <a:srgbClr val="000000"/>
                  </a:solidFill>
                  <a:latin typeface="Arial"/>
                  <a:cs typeface="Arial" pitchFamily="34" charset="0"/>
                </a:rPr>
                <a:t>Title</a:t>
              </a:r>
            </a:p>
            <a:p>
              <a:pPr defTabSz="891667"/>
              <a:r>
                <a:rPr lang="en-US" sz="1700">
                  <a:solidFill>
                    <a:srgbClr val="808080"/>
                  </a:solidFill>
                  <a:latin typeface="Arial"/>
                  <a:cs typeface="Arial" pitchFamily="34" charset="0"/>
                </a:rPr>
                <a:t>Unit of measure</a:t>
              </a:r>
            </a:p>
          </p:txBody>
        </p:sp>
      </p:grpSp>
      <p:sp>
        <p:nvSpPr>
          <p:cNvPr id="15" name="SlideLogoText" hidden="1"/>
          <p:cNvSpPr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6944744" y="6431709"/>
            <a:ext cx="1388201" cy="1692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algn="r" defTabSz="931919"/>
            <a:r>
              <a:rPr lang="en-US" sz="1100">
                <a:solidFill>
                  <a:srgbClr val="FFFFFF"/>
                </a:solidFill>
                <a:latin typeface="Arial"/>
                <a:cs typeface="Arial" pitchFamily="34" charset="0"/>
              </a:rPr>
              <a:t>McKinsey &amp; Company</a:t>
            </a:r>
          </a:p>
        </p:txBody>
      </p:sp>
      <p:sp>
        <p:nvSpPr>
          <p:cNvPr id="16" name="SlideLogoSeparator" hidden="1"/>
          <p:cNvSpPr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8420559" y="6404072"/>
            <a:ext cx="40451" cy="1820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pPr algn="r" defTabSz="931919"/>
            <a:r>
              <a:rPr lang="en-US" sz="1300">
                <a:solidFill>
                  <a:srgbClr val="FFFFFF"/>
                </a:solidFill>
                <a:latin typeface="Arial"/>
                <a:cs typeface="Arial" pitchFamily="34" charset="0"/>
              </a:rPr>
              <a:t>|</a:t>
            </a:r>
          </a:p>
        </p:txBody>
      </p:sp>
      <p:sp>
        <p:nvSpPr>
          <p:cNvPr id="17" name="Slide Number"/>
          <p:cNvSpPr txBox="1">
            <a:spLocks/>
          </p:cNvSpPr>
          <p:nvPr userDrawn="1">
            <p:custDataLst>
              <p:tags r:id="rId12"/>
            </p:custDataLst>
          </p:nvPr>
        </p:nvSpPr>
        <p:spPr>
          <a:xfrm>
            <a:off x="8602059" y="6420612"/>
            <a:ext cx="210033" cy="152478"/>
          </a:xfrm>
          <a:prstGeom prst="rect">
            <a:avLst/>
          </a:prstGeom>
        </p:spPr>
        <p:txBody>
          <a:bodyPr wrap="none" lIns="0" tIns="0" rIns="0" bIns="0" anchor="ctr"/>
          <a:lstStyle>
            <a:defPPr>
              <a:defRPr lang="en-US"/>
            </a:defPPr>
            <a:lvl1pPr>
              <a:defRPr sz="1000" baseline="0">
                <a:latin typeface="+mn-lt"/>
              </a:defRPr>
            </a:lvl1pPr>
          </a:lstStyle>
          <a:p>
            <a:pPr algn="ctr" defTabSz="891667">
              <a:defRPr/>
            </a:pPr>
            <a:fld id="{E5754DF6-BBAB-4DE3-9CD9-D4D989D16F80}" type="slidenum">
              <a:rPr lang="en-US" smtClean="0">
                <a:solidFill>
                  <a:srgbClr val="000000"/>
                </a:solidFill>
                <a:cs typeface="Arial" pitchFamily="34" charset="0"/>
              </a:rPr>
              <a:pPr algn="ctr" defTabSz="891667">
                <a:defRPr/>
              </a:pPr>
              <a:t>‹#›</a:t>
            </a:fld>
            <a:endParaRPr lang="en-US" dirty="0">
              <a:solidFill>
                <a:srgbClr val="000000"/>
              </a:solidFill>
              <a:cs typeface="Arial" pitchFamily="34" charset="0"/>
            </a:endParaRPr>
          </a:p>
        </p:txBody>
      </p:sp>
      <p:pic>
        <p:nvPicPr>
          <p:cNvPr id="18" name="Picture 48"/>
          <p:cNvPicPr>
            <a:picLocks noChangeAspect="1" noChangeArrowheads="1"/>
          </p:cNvPicPr>
          <p:nvPr userDrawn="1">
            <p:custDataLst>
              <p:tags r:id="rId13"/>
            </p:custDataLst>
          </p:nvPr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27" y="6548194"/>
            <a:ext cx="8808969" cy="1213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" name="Picture 48"/>
          <p:cNvPicPr>
            <a:picLocks noChangeAspect="1" noChangeArrowheads="1"/>
          </p:cNvPicPr>
          <p:nvPr userDrawn="1">
            <p:custDataLst>
              <p:tags r:id="rId14"/>
            </p:custDataLst>
          </p:nvPr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27" y="648244"/>
            <a:ext cx="8808969" cy="1213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" name="Picture 53" descr="Сбербанк России. Всегда рядом"/>
          <p:cNvPicPr>
            <a:picLocks noChangeAspect="1" noChangeArrowheads="1"/>
          </p:cNvPicPr>
          <p:nvPr userDrawn="1">
            <p:custDataLst>
              <p:tags r:id="rId15"/>
            </p:custDataLst>
          </p:nvPr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24" r="6099" b="7909"/>
          <a:stretch>
            <a:fillRect/>
          </a:stretch>
        </p:blipFill>
        <p:spPr bwMode="auto">
          <a:xfrm>
            <a:off x="6840876" y="91798"/>
            <a:ext cx="2028770" cy="504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48"/>
          <p:cNvPicPr>
            <a:picLocks noChangeAspect="1" noChangeArrowheads="1"/>
          </p:cNvPicPr>
          <p:nvPr userDrawn="1">
            <p:custDataLst>
              <p:tags r:id="rId16"/>
            </p:custDataLst>
          </p:nvPr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27" y="648244"/>
            <a:ext cx="8808969" cy="1213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McK 2. Slide Title"/>
          <p:cNvSpPr>
            <a:spLocks noGrp="1"/>
          </p:cNvSpPr>
          <p:nvPr>
            <p:ph type="title"/>
          </p:nvPr>
        </p:nvSpPr>
        <p:spPr>
          <a:xfrm>
            <a:off x="119066" y="221225"/>
            <a:ext cx="6721474" cy="316732"/>
          </a:xfrm>
        </p:spPr>
        <p:txBody>
          <a:bodyPr anchor="ctr"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995841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anchor="ctr"/>
          <a:lstStyle>
            <a:lvl1pPr>
              <a:defRPr baseline="0">
                <a:latin typeface="Arial" pitchFamily="34" charset="0"/>
              </a:defRPr>
            </a:lvl1pPr>
          </a:lstStyle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aseline="0">
                <a:latin typeface="Arial" pitchFamily="34" charset="0"/>
              </a:defRPr>
            </a:lvl1pPr>
            <a:lvl2pPr>
              <a:defRPr baseline="0">
                <a:latin typeface="Arial" pitchFamily="34" charset="0"/>
              </a:defRPr>
            </a:lvl2pPr>
            <a:lvl3pPr>
              <a:defRPr baseline="0">
                <a:latin typeface="Arial" pitchFamily="34" charset="0"/>
              </a:defRPr>
            </a:lvl3pPr>
            <a:lvl4pPr>
              <a:defRPr baseline="0">
                <a:latin typeface="Arial" pitchFamily="34" charset="0"/>
              </a:defRPr>
            </a:lvl4pPr>
            <a:lvl5pPr>
              <a:defRPr baseline="0">
                <a:latin typeface="Arial" pitchFamily="34" charset="0"/>
              </a:defRPr>
            </a:lvl5pPr>
          </a:lstStyle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57892285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New form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 noChangeArrowheads="1"/>
          </p:cNvSpPr>
          <p:nvPr>
            <p:ph type="title"/>
          </p:nvPr>
        </p:nvSpPr>
        <p:spPr bwMode="auto">
          <a:xfrm>
            <a:off x="910200" y="280048"/>
            <a:ext cx="5491992" cy="3167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ru-RU" dirty="0" err="1" smtClean="0"/>
              <a:t>Click</a:t>
            </a:r>
            <a:r>
              <a:rPr lang="ru-RU" dirty="0" smtClean="0"/>
              <a:t> </a:t>
            </a:r>
            <a:r>
              <a:rPr lang="ru-RU" dirty="0" err="1" smtClean="0"/>
              <a:t>to</a:t>
            </a:r>
            <a:r>
              <a:rPr lang="ru-RU" dirty="0" smtClean="0"/>
              <a:t> </a:t>
            </a:r>
            <a:r>
              <a:rPr lang="ru-RU" dirty="0" err="1" smtClean="0"/>
              <a:t>edit</a:t>
            </a:r>
            <a:r>
              <a:rPr lang="ru-RU" dirty="0" smtClean="0"/>
              <a:t> </a:t>
            </a:r>
            <a:r>
              <a:rPr lang="ru-RU" dirty="0" err="1" smtClean="0"/>
              <a:t>Master</a:t>
            </a:r>
            <a:r>
              <a:rPr lang="ru-RU" dirty="0" smtClean="0"/>
              <a:t> </a:t>
            </a:r>
            <a:r>
              <a:rPr lang="ru-RU" dirty="0" err="1" smtClean="0"/>
              <a:t>title</a:t>
            </a:r>
            <a:r>
              <a:rPr lang="ru-RU" dirty="0" smtClean="0"/>
              <a:t> </a:t>
            </a:r>
            <a:r>
              <a:rPr lang="ru-RU" dirty="0" err="1" smtClean="0"/>
              <a:t>style</a:t>
            </a:r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24404117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027"/>
          <p:cNvSpPr>
            <a:spLocks noGrp="1" noChangeArrowheads="1"/>
          </p:cNvSpPr>
          <p:nvPr>
            <p:ph type="subTitle" idx="1"/>
          </p:nvPr>
        </p:nvSpPr>
        <p:spPr>
          <a:xfrm>
            <a:off x="3442815" y="3697331"/>
            <a:ext cx="4935537" cy="215444"/>
          </a:xfrm>
        </p:spPr>
        <p:txBody>
          <a:bodyPr>
            <a:spAutoFit/>
          </a:bodyPr>
          <a:lstStyle>
            <a:lvl1pPr>
              <a:defRPr sz="1400" b="1">
                <a:solidFill>
                  <a:srgbClr val="049536"/>
                </a:solidFill>
              </a:defRPr>
            </a:lvl1pPr>
          </a:lstStyle>
          <a:p>
            <a:pPr lvl="0"/>
            <a:r>
              <a:rPr lang="en-US" noProof="0" smtClean="0"/>
              <a:t>Click to edit Master subtitle style</a:t>
            </a:r>
            <a:endParaRPr lang="ru-RU" noProof="0" smtClean="0"/>
          </a:p>
        </p:txBody>
      </p:sp>
      <p:sp>
        <p:nvSpPr>
          <p:cNvPr id="6" name="Текст 6"/>
          <p:cNvSpPr>
            <a:spLocks noGrp="1"/>
          </p:cNvSpPr>
          <p:nvPr>
            <p:ph type="body" sz="quarter" idx="10"/>
          </p:nvPr>
        </p:nvSpPr>
        <p:spPr>
          <a:xfrm>
            <a:off x="3442796" y="2147626"/>
            <a:ext cx="5187950" cy="492443"/>
          </a:xfrm>
        </p:spPr>
        <p:txBody>
          <a:bodyPr/>
          <a:lstStyle>
            <a:lvl1pPr>
              <a:defRPr sz="3200" b="1">
                <a:solidFill>
                  <a:srgbClr val="049536"/>
                </a:solidFill>
              </a:defRPr>
            </a:lvl1pPr>
          </a:lstStyle>
          <a:p>
            <a:pPr lvl="0"/>
            <a:r>
              <a:rPr lang="ru-RU" dirty="0" smtClean="0"/>
              <a:t>Образец текста</a:t>
            </a:r>
          </a:p>
        </p:txBody>
      </p:sp>
      <p:pic>
        <p:nvPicPr>
          <p:cNvPr id="7" name="Picture 2" descr="C:\Users\LUKANI~1\AppData\Local\Temp\Rar$DI09.235\земной-шар_don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116" y="2023680"/>
            <a:ext cx="3261519" cy="2990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36274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418812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Текст 7"/>
          <p:cNvSpPr>
            <a:spLocks noGrp="1"/>
          </p:cNvSpPr>
          <p:nvPr>
            <p:ph type="body" sz="quarter" idx="10"/>
          </p:nvPr>
        </p:nvSpPr>
        <p:spPr>
          <a:xfrm>
            <a:off x="1501775" y="1684338"/>
            <a:ext cx="6205538" cy="1231106"/>
          </a:xfrm>
        </p:spPr>
        <p:txBody>
          <a:bodyPr>
            <a:sp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12" name="Текст 11"/>
          <p:cNvSpPr>
            <a:spLocks noGrp="1"/>
          </p:cNvSpPr>
          <p:nvPr>
            <p:ph type="body" sz="quarter" idx="11" hasCustomPrompt="1"/>
          </p:nvPr>
        </p:nvSpPr>
        <p:spPr>
          <a:xfrm>
            <a:off x="119070" y="6482897"/>
            <a:ext cx="8277225" cy="153888"/>
          </a:xfrm>
        </p:spPr>
        <p:txBody>
          <a:bodyPr/>
          <a:lstStyle>
            <a:lvl1pPr>
              <a:defRPr sz="1000"/>
            </a:lvl1pPr>
          </a:lstStyle>
          <a:p>
            <a:pPr lvl="0"/>
            <a:r>
              <a:rPr lang="ru-RU" dirty="0" smtClean="0"/>
              <a:t>ИСТОЧНИК: источник</a:t>
            </a:r>
          </a:p>
        </p:txBody>
      </p:sp>
      <p:sp>
        <p:nvSpPr>
          <p:cNvPr id="13" name="Текст 11"/>
          <p:cNvSpPr>
            <a:spLocks noGrp="1"/>
          </p:cNvSpPr>
          <p:nvPr>
            <p:ph type="body" sz="quarter" idx="12" hasCustomPrompt="1"/>
          </p:nvPr>
        </p:nvSpPr>
        <p:spPr>
          <a:xfrm>
            <a:off x="119070" y="6249216"/>
            <a:ext cx="8277225" cy="153888"/>
          </a:xfrm>
        </p:spPr>
        <p:txBody>
          <a:bodyPr/>
          <a:lstStyle>
            <a:lvl1pPr>
              <a:defRPr sz="1000"/>
            </a:lvl1pPr>
          </a:lstStyle>
          <a:p>
            <a:pPr lvl="0"/>
            <a:r>
              <a:rPr lang="ru-RU" dirty="0" smtClean="0"/>
              <a:t>1 Сноска</a:t>
            </a:r>
          </a:p>
        </p:txBody>
      </p:sp>
      <p:sp>
        <p:nvSpPr>
          <p:cNvPr id="10" name="Title Placeholder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 bwMode="auto">
          <a:xfrm>
            <a:off x="119138" y="472139"/>
            <a:ext cx="6778625" cy="3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rgbClr val="049536"/>
                </a:solidFill>
              </a:defRPr>
            </a:lvl1pPr>
          </a:lstStyle>
          <a:p>
            <a:pPr lvl="0"/>
            <a:r>
              <a:rPr lang="en-US" dirty="0" smtClean="0"/>
              <a:t>Click to edit Master title style</a:t>
            </a:r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1090294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1" hidden="1"/>
          <p:cNvGraphicFramePr>
            <a:graphicFrameLocks/>
          </p:cNvGraphicFramePr>
          <p:nvPr userDrawn="1">
            <p:custDataLst>
              <p:tags r:id="rId2"/>
            </p:custDataLst>
          </p:nvPr>
        </p:nvGraphicFramePr>
        <p:xfrm>
          <a:off x="154" y="3173"/>
          <a:ext cx="158692" cy="1587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875" name="think-cell Slide" r:id="rId12" imgW="360" imgH="360" progId="TCLayout.ActiveDocument.1">
                  <p:embed/>
                </p:oleObj>
              </mc:Choice>
              <mc:Fallback>
                <p:oleObj name="think-cell Slide" r:id="rId12" imgW="360" imgH="360" progId="TCLayout.ActiveDocument.1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" y="3173"/>
                        <a:ext cx="158692" cy="15870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54" descr="Sberbank_russian"/>
          <p:cNvPicPr>
            <a:picLocks noChangeArrowheads="1"/>
          </p:cNvPicPr>
          <p:nvPr userDrawn="1">
            <p:custDataLst>
              <p:tags r:id="rId3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80" y="6"/>
            <a:ext cx="8969218" cy="67370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Working Draft Text" hidden="1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2640203" y="342305"/>
            <a:ext cx="1106072" cy="153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892800" eaLnBrk="1" hangingPunct="1">
              <a:defRPr/>
            </a:pPr>
            <a:r>
              <a:rPr lang="en-US" sz="1000" b="1" smtClean="0">
                <a:solidFill>
                  <a:srgbClr val="000000"/>
                </a:solidFill>
                <a:cs typeface="Arial" pitchFamily="34" charset="0"/>
              </a:rPr>
              <a:t>WORKING DRAFT</a:t>
            </a:r>
            <a:endParaRPr lang="en-US" sz="1000" b="1" dirty="0" smtClean="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7" name="doc id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8441835" y="35786"/>
            <a:ext cx="295603" cy="1229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892800" eaLnBrk="1" hangingPunct="1">
              <a:defRPr/>
            </a:pPr>
            <a:endParaRPr lang="en-US" sz="900" dirty="0" smtClean="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8" name="Working Draft" hidden="1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2642655" y="497892"/>
            <a:ext cx="3079369" cy="153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892800" eaLnBrk="1" hangingPunct="1">
              <a:defRPr/>
            </a:pPr>
            <a:r>
              <a:rPr lang="en-US" sz="1000" smtClean="0">
                <a:solidFill>
                  <a:srgbClr val="000000"/>
                </a:solidFill>
                <a:cs typeface="Arial" pitchFamily="34" charset="0"/>
              </a:rPr>
              <a:t>Last Modified 11/04/2013 0:24 Russian Standard Time</a:t>
            </a:r>
            <a:endParaRPr lang="en-US" sz="1000" dirty="0" smtClean="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9" name="Printed" hidden="1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2640210" y="655041"/>
            <a:ext cx="2795637" cy="153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892800" eaLnBrk="1" hangingPunct="1">
              <a:defRPr/>
            </a:pPr>
            <a:r>
              <a:rPr lang="en-US" sz="1000" smtClean="0">
                <a:solidFill>
                  <a:srgbClr val="000000"/>
                </a:solidFill>
                <a:cs typeface="Arial" pitchFamily="34" charset="0"/>
              </a:rPr>
              <a:t>Printed 07/04/2013 20:20 Russian Standard Time</a:t>
            </a:r>
            <a:endParaRPr lang="en-US" sz="1000" dirty="0" smtClean="0">
              <a:solidFill>
                <a:srgbClr val="000000"/>
              </a:solidFill>
              <a:cs typeface="Arial" pitchFamily="34" charset="0"/>
            </a:endParaRPr>
          </a:p>
        </p:txBody>
      </p:sp>
      <p:grpSp>
        <p:nvGrpSpPr>
          <p:cNvPr id="10" name="McK Title Elements"/>
          <p:cNvGrpSpPr>
            <a:grpSpLocks/>
          </p:cNvGrpSpPr>
          <p:nvPr>
            <p:custDataLst>
              <p:tags r:id="rId8"/>
            </p:custDataLst>
          </p:nvPr>
        </p:nvGrpSpPr>
        <p:grpSpPr bwMode="auto">
          <a:xfrm>
            <a:off x="10" y="0"/>
            <a:ext cx="8958326" cy="6723031"/>
            <a:chOff x="0" y="0"/>
            <a:chExt cx="5643" cy="4235"/>
          </a:xfrm>
        </p:grpSpPr>
        <p:sp>
          <p:nvSpPr>
            <p:cNvPr id="11" name="McK Document type" hidden="1"/>
            <p:cNvSpPr txBox="1">
              <a:spLocks noChangeArrowheads="1"/>
            </p:cNvSpPr>
            <p:nvPr/>
          </p:nvSpPr>
          <p:spPr bwMode="auto">
            <a:xfrm>
              <a:off x="1663" y="3097"/>
              <a:ext cx="3109" cy="1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b"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defTabSz="892800" eaLnBrk="1" hangingPunct="1">
                <a:defRPr/>
              </a:pPr>
              <a:r>
                <a:rPr lang="en-US" sz="1500" smtClean="0">
                  <a:solidFill>
                    <a:srgbClr val="000000"/>
                  </a:solidFill>
                  <a:cs typeface="Arial" pitchFamily="34" charset="0"/>
                </a:rPr>
                <a:t>Тип документа</a:t>
              </a:r>
              <a:endParaRPr lang="en-US" sz="1500" dirty="0" smtClean="0">
                <a:solidFill>
                  <a:srgbClr val="000000"/>
                </a:solidFill>
                <a:cs typeface="Arial" pitchFamily="34" charset="0"/>
              </a:endParaRPr>
            </a:p>
          </p:txBody>
        </p:sp>
        <p:sp>
          <p:nvSpPr>
            <p:cNvPr id="12" name="McK Date" hidden="1"/>
            <p:cNvSpPr txBox="1">
              <a:spLocks noChangeArrowheads="1"/>
            </p:cNvSpPr>
            <p:nvPr/>
          </p:nvSpPr>
          <p:spPr bwMode="auto">
            <a:xfrm>
              <a:off x="1848" y="3275"/>
              <a:ext cx="2920" cy="1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defTabSz="892800" eaLnBrk="1" hangingPunct="1">
                <a:defRPr/>
              </a:pPr>
              <a:r>
                <a:rPr lang="en-US" sz="1500" b="1" smtClean="0">
                  <a:solidFill>
                    <a:srgbClr val="FFFFFF"/>
                  </a:solidFill>
                  <a:cs typeface="Arial" pitchFamily="34" charset="0"/>
                </a:rPr>
                <a:t>Дата</a:t>
              </a:r>
              <a:endParaRPr lang="en-US" sz="1500" b="1" dirty="0" smtClean="0">
                <a:solidFill>
                  <a:srgbClr val="FFFFFF"/>
                </a:solidFill>
                <a:cs typeface="Arial" pitchFamily="34" charset="0"/>
              </a:endParaRPr>
            </a:p>
          </p:txBody>
        </p:sp>
        <p:sp>
          <p:nvSpPr>
            <p:cNvPr id="13" name="McK Disclaimer" hidden="1"/>
            <p:cNvSpPr>
              <a:spLocks noChangeArrowheads="1"/>
            </p:cNvSpPr>
            <p:nvPr/>
          </p:nvSpPr>
          <p:spPr bwMode="auto">
            <a:xfrm>
              <a:off x="1663" y="3606"/>
              <a:ext cx="3226" cy="2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b">
              <a:spAutoFit/>
            </a:bodyPr>
            <a:lstStyle/>
            <a:p>
              <a:pPr defTabSz="838553" eaLnBrk="0" hangingPunct="0"/>
              <a:r>
                <a:rPr lang="en-US" sz="900">
                  <a:solidFill>
                    <a:srgbClr val="000000"/>
                  </a:solidFill>
                  <a:latin typeface="Arial"/>
                  <a:cs typeface="Arial" pitchFamily="34" charset="0"/>
                </a:rPr>
                <a:t>КОНФИДЕНЦИАЛЬНАЯ ИНФОРМАЦИЯ, СОБСТВЕННОСТЬ McKINSEY &amp; COMPANY</a:t>
              </a:r>
            </a:p>
            <a:p>
              <a:pPr defTabSz="838553" eaLnBrk="0" hangingPunct="0"/>
              <a:r>
                <a:rPr lang="en-US" sz="900">
                  <a:solidFill>
                    <a:srgbClr val="000000"/>
                  </a:solidFill>
                  <a:latin typeface="Arial"/>
                  <a:cs typeface="Arial" pitchFamily="34" charset="0"/>
                </a:rPr>
                <a:t>Любое использование этого документа без специального разрешения McKinsey &amp; Company строго запрещено</a:t>
              </a:r>
            </a:p>
          </p:txBody>
        </p:sp>
        <p:sp>
          <p:nvSpPr>
            <p:cNvPr id="14" name="TitleBottomPlaceholder" hidden="1"/>
            <p:cNvSpPr>
              <a:spLocks noChangeArrowheads="1"/>
            </p:cNvSpPr>
            <p:nvPr/>
          </p:nvSpPr>
          <p:spPr bwMode="auto">
            <a:xfrm>
              <a:off x="0" y="1410"/>
              <a:ext cx="1382" cy="2825"/>
            </a:xfrm>
            <a:prstGeom prst="rect">
              <a:avLst/>
            </a:prstGeom>
            <a:solidFill>
              <a:srgbClr val="0065C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892800"/>
              <a:endParaRPr lang="en-US" sz="1700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15" name="TitleTopPlaceholder" hidden="1"/>
            <p:cNvSpPr>
              <a:spLocks noChangeArrowheads="1"/>
            </p:cNvSpPr>
            <p:nvPr/>
          </p:nvSpPr>
          <p:spPr bwMode="auto">
            <a:xfrm>
              <a:off x="0" y="0"/>
              <a:ext cx="1382" cy="1410"/>
            </a:xfrm>
            <a:prstGeom prst="rect">
              <a:avLst/>
            </a:prstGeom>
            <a:solidFill>
              <a:srgbClr val="91A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892800"/>
              <a:endParaRPr lang="en-US" sz="1700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16" name="Rectangle 1189" hidden="1"/>
            <p:cNvSpPr>
              <a:spLocks noChangeArrowheads="1"/>
            </p:cNvSpPr>
            <p:nvPr/>
          </p:nvSpPr>
          <p:spPr bwMode="auto">
            <a:xfrm>
              <a:off x="0" y="0"/>
              <a:ext cx="5643" cy="4234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892800"/>
              <a:endParaRPr lang="en-US" sz="1700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</p:grpSp>
      <p:pic>
        <p:nvPicPr>
          <p:cNvPr id="17" name="TitleBottomBarBW" hidden="1"/>
          <p:cNvPicPr>
            <a:picLocks noChangeAspect="1" noChangeArrowheads="1"/>
          </p:cNvPicPr>
          <p:nvPr>
            <p:custDataLst>
              <p:tags r:id="rId9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3827" y="6442970"/>
            <a:ext cx="1636707" cy="1929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Rectangle 1027" hidden="1"/>
          <p:cNvSpPr txBox="1">
            <a:spLocks noChangeArrowheads="1"/>
          </p:cNvSpPr>
          <p:nvPr userDrawn="1">
            <p:custDataLst>
              <p:tags r:id="rId10"/>
            </p:custDataLst>
          </p:nvPr>
        </p:nvSpPr>
        <p:spPr bwMode="auto">
          <a:xfrm>
            <a:off x="2934256" y="4932420"/>
            <a:ext cx="5285071" cy="2714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b">
            <a:spAutoFit/>
          </a:bodyPr>
          <a:lstStyle>
            <a:defPPr>
              <a:defRPr lang="ru-RU"/>
            </a:defPPr>
            <a:lvl1pPr marL="0" defTabSz="931977" eaLnBrk="1" latinLnBrk="0" hangingPunct="1">
              <a:defRPr b="1">
                <a:solidFill>
                  <a:srgbClr val="FFFFFF"/>
                </a:solidFill>
                <a:cs typeface="Arial" charset="0"/>
              </a:defRPr>
            </a:lvl1pPr>
            <a:lvl2pPr marL="742950" indent="-285750" defTabSz="914012" eaLnBrk="0" latinLnBrk="0" hangingPunct="0">
              <a:defRPr sz="1000">
                <a:cs typeface="Arial" charset="0"/>
              </a:defRPr>
            </a:lvl2pPr>
            <a:lvl3pPr marL="1143000" indent="-228600" defTabSz="914012" eaLnBrk="0" latinLnBrk="0" hangingPunct="0">
              <a:defRPr sz="1000">
                <a:cs typeface="Arial" charset="0"/>
              </a:defRPr>
            </a:lvl3pPr>
            <a:lvl4pPr marL="1600200" indent="-228600" defTabSz="914012" eaLnBrk="0" latinLnBrk="0" hangingPunct="0">
              <a:defRPr sz="1000">
                <a:cs typeface="Arial" charset="0"/>
              </a:defRPr>
            </a:lvl4pPr>
            <a:lvl5pPr marL="2057400" indent="-228600" defTabSz="914012" eaLnBrk="0" latinLnBrk="0" hangingPunct="0">
              <a:defRPr sz="1000">
                <a:cs typeface="Arial" charset="0"/>
              </a:defRPr>
            </a:lvl5pPr>
            <a:lvl6pPr marL="2514600" indent="-228600" defTabSz="914012" eaLnBrk="0" fontAlgn="base" hangingPunct="0">
              <a:spcBef>
                <a:spcPct val="0"/>
              </a:spcBef>
              <a:spcAft>
                <a:spcPct val="0"/>
              </a:spcAft>
              <a:defRPr sz="1000">
                <a:cs typeface="Arial" charset="0"/>
              </a:defRPr>
            </a:lvl6pPr>
            <a:lvl7pPr marL="2971800" indent="-228600" defTabSz="914012" eaLnBrk="0" fontAlgn="base" hangingPunct="0">
              <a:spcBef>
                <a:spcPct val="0"/>
              </a:spcBef>
              <a:spcAft>
                <a:spcPct val="0"/>
              </a:spcAft>
              <a:defRPr sz="1000">
                <a:cs typeface="Arial" charset="0"/>
              </a:defRPr>
            </a:lvl7pPr>
            <a:lvl8pPr marL="3429000" indent="-228600" defTabSz="914012" eaLnBrk="0" fontAlgn="base" hangingPunct="0">
              <a:spcBef>
                <a:spcPct val="0"/>
              </a:spcBef>
              <a:spcAft>
                <a:spcPct val="0"/>
              </a:spcAft>
              <a:defRPr sz="1000">
                <a:cs typeface="Arial" charset="0"/>
              </a:defRPr>
            </a:lvl8pPr>
            <a:lvl9pPr marL="3886200" indent="-228600" defTabSz="914012" eaLnBrk="0" fontAlgn="base" hangingPunct="0">
              <a:spcBef>
                <a:spcPct val="0"/>
              </a:spcBef>
              <a:spcAft>
                <a:spcPct val="0"/>
              </a:spcAft>
              <a:defRPr sz="1000">
                <a:cs typeface="Arial" charset="0"/>
              </a:defRPr>
            </a:lvl9pPr>
          </a:lstStyle>
          <a:p>
            <a:pPr>
              <a:defRPr/>
            </a:pPr>
            <a:r>
              <a:rPr lang="en-US" sz="1700" dirty="0" smtClean="0">
                <a:latin typeface="Arial"/>
              </a:rPr>
              <a:t>Click to edit Master subtitle style</a:t>
            </a:r>
            <a:endParaRPr lang="en-US" sz="1700" dirty="0">
              <a:latin typeface="Arial"/>
            </a:endParaRPr>
          </a:p>
        </p:txBody>
      </p:sp>
      <p:sp>
        <p:nvSpPr>
          <p:cNvPr id="13314" name="Rectangle 1026"/>
          <p:cNvSpPr>
            <a:spLocks noGrp="1" noChangeArrowheads="1"/>
          </p:cNvSpPr>
          <p:nvPr>
            <p:ph type="ctrTitle"/>
          </p:nvPr>
        </p:nvSpPr>
        <p:spPr>
          <a:xfrm>
            <a:off x="2933718" y="2709361"/>
            <a:ext cx="5143501" cy="9848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lang="ru-RU" sz="3200" noProof="0" dirty="0" smtClean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smtClean="0"/>
              <a:t>Click to edit Master title style</a:t>
            </a:r>
            <a:endParaRPr lang="en-US" noProof="0" dirty="0" smtClean="0"/>
          </a:p>
        </p:txBody>
      </p:sp>
      <p:sp>
        <p:nvSpPr>
          <p:cNvPr id="13315" name="Rectangle 1027"/>
          <p:cNvSpPr>
            <a:spLocks noGrp="1" noChangeArrowheads="1"/>
          </p:cNvSpPr>
          <p:nvPr>
            <p:ph type="subTitle" idx="1"/>
          </p:nvPr>
        </p:nvSpPr>
        <p:spPr>
          <a:xfrm>
            <a:off x="2933700" y="4119500"/>
            <a:ext cx="4486276" cy="301650"/>
          </a:xfr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>
              <a:defRPr lang="ru-RU" sz="1900" b="1" kern="1200" noProof="0" smtClean="0">
                <a:solidFill>
                  <a:srgbClr val="FFFFFF"/>
                </a:solidFill>
                <a:latin typeface="Arial" charset="0"/>
                <a:cs typeface="Arial" charset="0"/>
              </a:defRPr>
            </a:lvl1pPr>
          </a:lstStyle>
          <a:p>
            <a:pPr lvl="0"/>
            <a:r>
              <a:rPr lang="en-US" noProof="0" smtClean="0"/>
              <a:t>Click to edit Master subtitle style</a:t>
            </a:r>
            <a:endParaRPr lang="en-US" noProof="0" dirty="0" smtClean="0"/>
          </a:p>
        </p:txBody>
      </p:sp>
    </p:spTree>
    <p:extLst>
      <p:ext uri="{BB962C8B-B14F-4D97-AF65-F5344CB8AC3E}">
        <p14:creationId xmlns:p14="http://schemas.microsoft.com/office/powerpoint/2010/main" val="1989437720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1" hidden="1"/>
          <p:cNvGraphicFramePr>
            <a:graphicFrameLocks/>
          </p:cNvGraphicFramePr>
          <p:nvPr>
            <p:custDataLst>
              <p:tags r:id="rId2"/>
            </p:custDataLst>
          </p:nvPr>
        </p:nvGraphicFramePr>
        <p:xfrm>
          <a:off x="154" y="3173"/>
          <a:ext cx="158692" cy="1587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99" name="think-cell Slide" r:id="rId18" imgW="360" imgH="360" progId="TCLayout.ActiveDocument.1">
                  <p:embed/>
                </p:oleObj>
              </mc:Choice>
              <mc:Fallback>
                <p:oleObj name="think-cell Slide" r:id="rId18" imgW="360" imgH="360" progId="TCLayout.ActiveDocument.1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" y="3173"/>
                        <a:ext cx="158692" cy="15870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doc id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8082430" y="35786"/>
            <a:ext cx="656550" cy="1229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/>
          <a:p>
            <a:pPr algn="r" defTabSz="933107"/>
            <a:endParaRPr lang="en-US" sz="900">
              <a:solidFill>
                <a:srgbClr val="000000"/>
              </a:solidFill>
              <a:latin typeface="Arial"/>
              <a:cs typeface="Arial" pitchFamily="34" charset="0"/>
            </a:endParaRPr>
          </a:p>
        </p:txBody>
      </p:sp>
      <p:sp>
        <p:nvSpPr>
          <p:cNvPr id="5" name="Working Draft" hidden="1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 rot="5400000">
            <a:off x="7958930" y="1944168"/>
            <a:ext cx="1869101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892800" eaLnBrk="1" hangingPunct="1">
              <a:defRPr/>
            </a:pPr>
            <a:r>
              <a:rPr lang="en-US" sz="600" smtClean="0">
                <a:solidFill>
                  <a:srgbClr val="000000"/>
                </a:solidFill>
                <a:cs typeface="Arial" pitchFamily="34" charset="0"/>
              </a:rPr>
              <a:t>Last Modified 11/04/2013 0:24 Russian Standard Time</a:t>
            </a:r>
            <a:endParaRPr lang="en-US" dirty="0" smtClean="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6" name="Printed" hidden="1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 rot="5400000">
            <a:off x="8044682" y="4118423"/>
            <a:ext cx="1697581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892800" eaLnBrk="1" hangingPunct="1">
              <a:defRPr/>
            </a:pPr>
            <a:r>
              <a:rPr lang="en-US" sz="600" smtClean="0">
                <a:solidFill>
                  <a:srgbClr val="000000"/>
                </a:solidFill>
                <a:cs typeface="Arial" pitchFamily="34" charset="0"/>
              </a:rPr>
              <a:t>Printed 07/04/2013 20:20 Russian Standard Time</a:t>
            </a:r>
            <a:endParaRPr lang="en-US" dirty="0" smtClean="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7" name="McK 1. On-page tracker" hidden="1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19799" y="26451"/>
            <a:ext cx="920124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pPr defTabSz="892800"/>
            <a:r>
              <a:rPr lang="en-US" sz="1500">
                <a:solidFill>
                  <a:srgbClr val="808080"/>
                </a:solidFill>
                <a:latin typeface="Arial"/>
                <a:cs typeface="Arial" pitchFamily="34" charset="0"/>
              </a:rPr>
              <a:t>TRACKER</a:t>
            </a:r>
          </a:p>
        </p:txBody>
      </p:sp>
      <p:sp>
        <p:nvSpPr>
          <p:cNvPr id="8" name="McK 3. Unit of measure" hidden="1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119802" y="770176"/>
            <a:ext cx="8617605" cy="2714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defTabSz="8953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447675" defTabSz="8953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895350" defTabSz="8953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344613" defTabSz="8953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1792288" defTabSz="8953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2494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7066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1638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6210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/>
            </a:pPr>
            <a:r>
              <a:rPr lang="en-US" sz="1700" smtClean="0">
                <a:solidFill>
                  <a:srgbClr val="808080"/>
                </a:solidFill>
                <a:cs typeface="Arial" pitchFamily="34" charset="0"/>
              </a:rPr>
              <a:t>Unit of measure</a:t>
            </a:r>
            <a:endParaRPr lang="en-US" sz="1700" dirty="0" smtClean="0">
              <a:solidFill>
                <a:srgbClr val="808080"/>
              </a:solidFill>
              <a:cs typeface="Arial" pitchFamily="34" charset="0"/>
            </a:endParaRPr>
          </a:p>
        </p:txBody>
      </p:sp>
      <p:grpSp>
        <p:nvGrpSpPr>
          <p:cNvPr id="9" name="McK Slide Elements"/>
          <p:cNvGrpSpPr>
            <a:grpSpLocks/>
          </p:cNvGrpSpPr>
          <p:nvPr>
            <p:custDataLst>
              <p:tags r:id="rId8"/>
            </p:custDataLst>
          </p:nvPr>
        </p:nvGrpSpPr>
        <p:grpSpPr bwMode="auto">
          <a:xfrm>
            <a:off x="121439" y="6063264"/>
            <a:ext cx="8547594" cy="524388"/>
            <a:chOff x="75" y="3819"/>
            <a:chExt cx="5385" cy="331"/>
          </a:xfrm>
        </p:grpSpPr>
        <p:sp>
          <p:nvSpPr>
            <p:cNvPr id="10" name="McK 4. Footnote" hidden="1"/>
            <p:cNvSpPr txBox="1">
              <a:spLocks noChangeArrowheads="1"/>
            </p:cNvSpPr>
            <p:nvPr/>
          </p:nvSpPr>
          <p:spPr bwMode="auto">
            <a:xfrm>
              <a:off x="75" y="3819"/>
              <a:ext cx="5385" cy="1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b">
              <a:spAutoFit/>
            </a:bodyPr>
            <a:lstStyle>
              <a:lvl1pPr marL="104775" indent="-104775" defTabSz="895350"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1031875" defTabSz="895350"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217613" defTabSz="895350"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404938" defTabSz="895350"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1792288" defTabSz="895350">
                <a:defRPr sz="2400">
                  <a:solidFill>
                    <a:schemeClr val="tx1"/>
                  </a:solidFill>
                  <a:latin typeface="Arial" charset="0"/>
                </a:defRPr>
              </a:lvl5pPr>
              <a:lvl6pPr marL="2249488" defTabSz="89535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6pPr>
              <a:lvl7pPr marL="2706688" defTabSz="89535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7pPr>
              <a:lvl8pPr marL="3163888" defTabSz="89535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8pPr>
              <a:lvl9pPr marL="3621088" defTabSz="89535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defRPr/>
              </a:pPr>
              <a:r>
                <a:rPr lang="en-US" sz="1100" smtClean="0">
                  <a:solidFill>
                    <a:srgbClr val="000000"/>
                  </a:solidFill>
                  <a:latin typeface="Arial"/>
                  <a:cs typeface="Arial" pitchFamily="34" charset="0"/>
                </a:rPr>
                <a:t>1 Сноска</a:t>
              </a:r>
              <a:endParaRPr lang="en-US" sz="1100" dirty="0" smtClean="0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11" name="McK 5. Source" hidden="1"/>
            <p:cNvSpPr>
              <a:spLocks noChangeArrowheads="1"/>
            </p:cNvSpPr>
            <p:nvPr/>
          </p:nvSpPr>
          <p:spPr bwMode="auto">
            <a:xfrm>
              <a:off x="75" y="4043"/>
              <a:ext cx="4323" cy="1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b">
              <a:spAutoFit/>
            </a:bodyPr>
            <a:lstStyle/>
            <a:p>
              <a:pPr marL="635503" indent="-635503" defTabSz="933107">
                <a:tabLst>
                  <a:tab pos="638598" algn="l"/>
                </a:tabLst>
              </a:pPr>
              <a:r>
                <a:rPr lang="ru-RU" sz="1100">
                  <a:solidFill>
                    <a:srgbClr val="000000"/>
                  </a:solidFill>
                  <a:latin typeface="Arial"/>
                  <a:cs typeface="Arial" pitchFamily="34" charset="0"/>
                </a:rPr>
                <a:t>ИСТОЧНИК:</a:t>
              </a:r>
              <a:r>
                <a:rPr lang="en-US" sz="1100">
                  <a:solidFill>
                    <a:srgbClr val="000000"/>
                  </a:solidFill>
                  <a:latin typeface="Arial"/>
                  <a:cs typeface="Arial" pitchFamily="34" charset="0"/>
                </a:rPr>
                <a:t> источник</a:t>
              </a:r>
            </a:p>
          </p:txBody>
        </p:sp>
      </p:grpSp>
      <p:grpSp>
        <p:nvGrpSpPr>
          <p:cNvPr id="12" name="ACET" hidden="1"/>
          <p:cNvGrpSpPr>
            <a:grpSpLocks/>
          </p:cNvGrpSpPr>
          <p:nvPr>
            <p:custDataLst>
              <p:tags r:id="rId9"/>
            </p:custDataLst>
          </p:nvPr>
        </p:nvGrpSpPr>
        <p:grpSpPr bwMode="auto">
          <a:xfrm>
            <a:off x="1453129" y="1074538"/>
            <a:ext cx="4262906" cy="560742"/>
            <a:chOff x="915" y="677"/>
            <a:chExt cx="2686" cy="353"/>
          </a:xfrm>
        </p:grpSpPr>
        <p:cxnSp>
          <p:nvCxnSpPr>
            <p:cNvPr id="13" name="AutoShape 249"/>
            <p:cNvCxnSpPr>
              <a:cxnSpLocks noChangeShapeType="1"/>
            </p:cNvCxnSpPr>
            <p:nvPr/>
          </p:nvCxnSpPr>
          <p:spPr bwMode="auto">
            <a:xfrm>
              <a:off x="915" y="1030"/>
              <a:ext cx="2686" cy="0"/>
            </a:xfrm>
            <a:prstGeom prst="straightConnector1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4" name="AutoShape 250"/>
            <p:cNvSpPr>
              <a:spLocks noChangeArrowheads="1"/>
            </p:cNvSpPr>
            <p:nvPr/>
          </p:nvSpPr>
          <p:spPr bwMode="auto">
            <a:xfrm>
              <a:off x="915" y="677"/>
              <a:ext cx="2686" cy="353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18288" anchor="b">
              <a:spAutoFit/>
            </a:bodyPr>
            <a:lstStyle/>
            <a:p>
              <a:pPr defTabSz="892800"/>
              <a:r>
                <a:rPr lang="en-US" sz="1700" b="1">
                  <a:solidFill>
                    <a:srgbClr val="000000"/>
                  </a:solidFill>
                  <a:latin typeface="Arial"/>
                  <a:cs typeface="Arial" pitchFamily="34" charset="0"/>
                </a:rPr>
                <a:t>Title</a:t>
              </a:r>
            </a:p>
            <a:p>
              <a:pPr defTabSz="892800"/>
              <a:r>
                <a:rPr lang="en-US" sz="1700">
                  <a:solidFill>
                    <a:srgbClr val="808080"/>
                  </a:solidFill>
                  <a:latin typeface="Arial"/>
                  <a:cs typeface="Arial" pitchFamily="34" charset="0"/>
                </a:rPr>
                <a:t>Unit of measure</a:t>
              </a:r>
            </a:p>
          </p:txBody>
        </p:sp>
      </p:grpSp>
      <p:sp>
        <p:nvSpPr>
          <p:cNvPr id="15" name="SlideLogoText" hidden="1"/>
          <p:cNvSpPr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6944735" y="6431699"/>
            <a:ext cx="1388201" cy="1692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algn="r" defTabSz="933107"/>
            <a:r>
              <a:rPr lang="en-US" sz="1100">
                <a:solidFill>
                  <a:srgbClr val="FFFFFF"/>
                </a:solidFill>
                <a:latin typeface="Arial"/>
                <a:cs typeface="Arial" pitchFamily="34" charset="0"/>
              </a:rPr>
              <a:t>McKinsey &amp; Company</a:t>
            </a:r>
          </a:p>
        </p:txBody>
      </p:sp>
      <p:sp>
        <p:nvSpPr>
          <p:cNvPr id="16" name="SlideLogoSeparator" hidden="1"/>
          <p:cNvSpPr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8420547" y="6404072"/>
            <a:ext cx="40451" cy="1820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pPr algn="r" defTabSz="933107"/>
            <a:r>
              <a:rPr lang="en-US" sz="1300">
                <a:solidFill>
                  <a:srgbClr val="FFFFFF"/>
                </a:solidFill>
                <a:latin typeface="Arial"/>
                <a:cs typeface="Arial" pitchFamily="34" charset="0"/>
              </a:rPr>
              <a:t>|</a:t>
            </a:r>
          </a:p>
        </p:txBody>
      </p:sp>
      <p:sp>
        <p:nvSpPr>
          <p:cNvPr id="17" name="Slide Number"/>
          <p:cNvSpPr txBox="1">
            <a:spLocks/>
          </p:cNvSpPr>
          <p:nvPr userDrawn="1">
            <p:custDataLst>
              <p:tags r:id="rId12"/>
            </p:custDataLst>
          </p:nvPr>
        </p:nvSpPr>
        <p:spPr>
          <a:xfrm>
            <a:off x="8602059" y="6420612"/>
            <a:ext cx="210033" cy="152478"/>
          </a:xfrm>
          <a:prstGeom prst="rect">
            <a:avLst/>
          </a:prstGeom>
        </p:spPr>
        <p:txBody>
          <a:bodyPr wrap="none" lIns="0" tIns="0" rIns="0" bIns="0" anchor="ctr"/>
          <a:lstStyle>
            <a:defPPr>
              <a:defRPr lang="en-US"/>
            </a:defPPr>
            <a:lvl1pPr>
              <a:defRPr sz="1000" baseline="0">
                <a:latin typeface="+mn-lt"/>
              </a:defRPr>
            </a:lvl1pPr>
          </a:lstStyle>
          <a:p>
            <a:pPr algn="ctr" defTabSz="892800">
              <a:defRPr/>
            </a:pPr>
            <a:fld id="{E5754DF6-BBAB-4DE3-9CD9-D4D989D16F80}" type="slidenum">
              <a:rPr lang="en-US" smtClean="0">
                <a:solidFill>
                  <a:srgbClr val="000000"/>
                </a:solidFill>
                <a:cs typeface="Arial" pitchFamily="34" charset="0"/>
              </a:rPr>
              <a:pPr algn="ctr" defTabSz="892800">
                <a:defRPr/>
              </a:pPr>
              <a:t>‹#›</a:t>
            </a:fld>
            <a:endParaRPr lang="en-US" dirty="0">
              <a:solidFill>
                <a:srgbClr val="000000"/>
              </a:solidFill>
              <a:cs typeface="Arial" pitchFamily="34" charset="0"/>
            </a:endParaRPr>
          </a:p>
        </p:txBody>
      </p:sp>
      <p:pic>
        <p:nvPicPr>
          <p:cNvPr id="18" name="Picture 48"/>
          <p:cNvPicPr>
            <a:picLocks noChangeAspect="1" noChangeArrowheads="1"/>
          </p:cNvPicPr>
          <p:nvPr userDrawn="1">
            <p:custDataLst>
              <p:tags r:id="rId13"/>
            </p:custDataLst>
          </p:nvPr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17" y="6548194"/>
            <a:ext cx="8808969" cy="1213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" name="Picture 48"/>
          <p:cNvPicPr>
            <a:picLocks noChangeAspect="1" noChangeArrowheads="1"/>
          </p:cNvPicPr>
          <p:nvPr userDrawn="1">
            <p:custDataLst>
              <p:tags r:id="rId14"/>
            </p:custDataLst>
          </p:nvPr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17" y="648244"/>
            <a:ext cx="8808969" cy="1213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" name="Picture 53" descr="Сбербанк России. Всегда рядом"/>
          <p:cNvPicPr>
            <a:picLocks noChangeAspect="1" noChangeArrowheads="1"/>
          </p:cNvPicPr>
          <p:nvPr userDrawn="1">
            <p:custDataLst>
              <p:tags r:id="rId15"/>
            </p:custDataLst>
          </p:nvPr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24" r="6099" b="7909"/>
          <a:stretch>
            <a:fillRect/>
          </a:stretch>
        </p:blipFill>
        <p:spPr bwMode="auto">
          <a:xfrm>
            <a:off x="6840876" y="91798"/>
            <a:ext cx="2028770" cy="504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48"/>
          <p:cNvPicPr>
            <a:picLocks noChangeAspect="1" noChangeArrowheads="1"/>
          </p:cNvPicPr>
          <p:nvPr userDrawn="1">
            <p:custDataLst>
              <p:tags r:id="rId16"/>
            </p:custDataLst>
          </p:nvPr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17" y="648244"/>
            <a:ext cx="8808969" cy="1213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McK 2. Slide Title"/>
          <p:cNvSpPr>
            <a:spLocks noGrp="1"/>
          </p:cNvSpPr>
          <p:nvPr>
            <p:ph type="title"/>
          </p:nvPr>
        </p:nvSpPr>
        <p:spPr>
          <a:xfrm>
            <a:off x="119066" y="221225"/>
            <a:ext cx="6721474" cy="316732"/>
          </a:xfrm>
        </p:spPr>
        <p:txBody>
          <a:bodyPr anchor="ctr"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2169017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anchor="ctr"/>
          <a:lstStyle>
            <a:lvl1pPr>
              <a:defRPr baseline="0">
                <a:latin typeface="Arial" pitchFamily="34" charset="0"/>
              </a:defRPr>
            </a:lvl1pPr>
          </a:lstStyle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aseline="0">
                <a:latin typeface="Arial" pitchFamily="34" charset="0"/>
              </a:defRPr>
            </a:lvl1pPr>
            <a:lvl2pPr>
              <a:defRPr baseline="0">
                <a:latin typeface="Arial" pitchFamily="34" charset="0"/>
              </a:defRPr>
            </a:lvl2pPr>
            <a:lvl3pPr>
              <a:defRPr baseline="0">
                <a:latin typeface="Arial" pitchFamily="34" charset="0"/>
              </a:defRPr>
            </a:lvl3pPr>
            <a:lvl4pPr>
              <a:defRPr baseline="0">
                <a:latin typeface="Arial" pitchFamily="34" charset="0"/>
              </a:defRPr>
            </a:lvl4pPr>
            <a:lvl5pPr>
              <a:defRPr baseline="0">
                <a:latin typeface="Arial" pitchFamily="34" charset="0"/>
              </a:defRPr>
            </a:lvl5pPr>
          </a:lstStyle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31584632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New form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 noChangeArrowheads="1"/>
          </p:cNvSpPr>
          <p:nvPr>
            <p:ph type="title"/>
          </p:nvPr>
        </p:nvSpPr>
        <p:spPr bwMode="auto">
          <a:xfrm>
            <a:off x="910200" y="280048"/>
            <a:ext cx="5491992" cy="3167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ru-RU" dirty="0" err="1" smtClean="0"/>
              <a:t>Click</a:t>
            </a:r>
            <a:r>
              <a:rPr lang="ru-RU" dirty="0" smtClean="0"/>
              <a:t> </a:t>
            </a:r>
            <a:r>
              <a:rPr lang="ru-RU" dirty="0" err="1" smtClean="0"/>
              <a:t>to</a:t>
            </a:r>
            <a:r>
              <a:rPr lang="ru-RU" dirty="0" smtClean="0"/>
              <a:t> </a:t>
            </a:r>
            <a:r>
              <a:rPr lang="ru-RU" dirty="0" err="1" smtClean="0"/>
              <a:t>edit</a:t>
            </a:r>
            <a:r>
              <a:rPr lang="ru-RU" dirty="0" smtClean="0"/>
              <a:t> </a:t>
            </a:r>
            <a:r>
              <a:rPr lang="ru-RU" dirty="0" err="1" smtClean="0"/>
              <a:t>Master</a:t>
            </a:r>
            <a:r>
              <a:rPr lang="ru-RU" dirty="0" smtClean="0"/>
              <a:t> </a:t>
            </a:r>
            <a:r>
              <a:rPr lang="ru-RU" dirty="0" err="1" smtClean="0"/>
              <a:t>title</a:t>
            </a:r>
            <a:r>
              <a:rPr lang="ru-RU" dirty="0" smtClean="0"/>
              <a:t> </a:t>
            </a:r>
            <a:r>
              <a:rPr lang="ru-RU" dirty="0" err="1" smtClean="0"/>
              <a:t>style</a:t>
            </a:r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4055317904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37135480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Текст 7"/>
          <p:cNvSpPr>
            <a:spLocks noGrp="1"/>
          </p:cNvSpPr>
          <p:nvPr>
            <p:ph type="body" sz="quarter" idx="10"/>
          </p:nvPr>
        </p:nvSpPr>
        <p:spPr>
          <a:xfrm>
            <a:off x="1501775" y="1684338"/>
            <a:ext cx="6205538" cy="1231106"/>
          </a:xfrm>
        </p:spPr>
        <p:txBody>
          <a:bodyPr>
            <a:sp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12" name="Текст 11"/>
          <p:cNvSpPr>
            <a:spLocks noGrp="1"/>
          </p:cNvSpPr>
          <p:nvPr>
            <p:ph type="body" sz="quarter" idx="11" hasCustomPrompt="1"/>
          </p:nvPr>
        </p:nvSpPr>
        <p:spPr>
          <a:xfrm>
            <a:off x="119070" y="6482897"/>
            <a:ext cx="8277225" cy="153888"/>
          </a:xfrm>
        </p:spPr>
        <p:txBody>
          <a:bodyPr/>
          <a:lstStyle>
            <a:lvl1pPr>
              <a:defRPr sz="1000"/>
            </a:lvl1pPr>
          </a:lstStyle>
          <a:p>
            <a:pPr lvl="0"/>
            <a:r>
              <a:rPr lang="ru-RU" dirty="0" smtClean="0"/>
              <a:t>ИСТОЧНИК: источник</a:t>
            </a:r>
          </a:p>
        </p:txBody>
      </p:sp>
      <p:sp>
        <p:nvSpPr>
          <p:cNvPr id="13" name="Текст 11"/>
          <p:cNvSpPr>
            <a:spLocks noGrp="1"/>
          </p:cNvSpPr>
          <p:nvPr>
            <p:ph type="body" sz="quarter" idx="12" hasCustomPrompt="1"/>
          </p:nvPr>
        </p:nvSpPr>
        <p:spPr>
          <a:xfrm>
            <a:off x="119070" y="6249216"/>
            <a:ext cx="8277225" cy="153888"/>
          </a:xfrm>
        </p:spPr>
        <p:txBody>
          <a:bodyPr/>
          <a:lstStyle>
            <a:lvl1pPr>
              <a:defRPr sz="1000"/>
            </a:lvl1pPr>
          </a:lstStyle>
          <a:p>
            <a:pPr lvl="0"/>
            <a:r>
              <a:rPr lang="ru-RU" dirty="0" smtClean="0"/>
              <a:t>1 Сноска</a:t>
            </a:r>
          </a:p>
        </p:txBody>
      </p:sp>
      <p:sp>
        <p:nvSpPr>
          <p:cNvPr id="10" name="Title Placeholder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 bwMode="auto">
          <a:xfrm>
            <a:off x="119138" y="472139"/>
            <a:ext cx="6778625" cy="3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rgbClr val="049536"/>
                </a:solidFill>
              </a:defRPr>
            </a:lvl1pPr>
          </a:lstStyle>
          <a:p>
            <a:pPr lvl="0"/>
            <a:r>
              <a:rPr lang="en-US" dirty="0" smtClean="0"/>
              <a:t>Click to edit Master title style</a:t>
            </a:r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1090294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Working Draft Text" hidden="1"/>
          <p:cNvSpPr txBox="1">
            <a:spLocks noChangeArrowheads="1"/>
          </p:cNvSpPr>
          <p:nvPr/>
        </p:nvSpPr>
        <p:spPr bwMode="auto">
          <a:xfrm>
            <a:off x="2640013" y="342900"/>
            <a:ext cx="993862" cy="1384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ru-RU" sz="900" b="1" dirty="0" smtClean="0">
                <a:solidFill>
                  <a:srgbClr val="000000"/>
                </a:solidFill>
              </a:rPr>
              <a:t>WORKING DRAFT</a:t>
            </a:r>
          </a:p>
        </p:txBody>
      </p:sp>
      <p:sp>
        <p:nvSpPr>
          <p:cNvPr id="5" name="doc id"/>
          <p:cNvSpPr txBox="1">
            <a:spLocks noChangeArrowheads="1"/>
          </p:cNvSpPr>
          <p:nvPr/>
        </p:nvSpPr>
        <p:spPr bwMode="auto">
          <a:xfrm>
            <a:off x="8442325" y="36513"/>
            <a:ext cx="295275" cy="122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/>
            </a:pPr>
            <a:endParaRPr lang="ru-RU" sz="800" dirty="0" smtClean="0">
              <a:solidFill>
                <a:srgbClr val="000000"/>
              </a:solidFill>
            </a:endParaRPr>
          </a:p>
        </p:txBody>
      </p:sp>
      <p:sp>
        <p:nvSpPr>
          <p:cNvPr id="6" name="Working Draft" hidden="1"/>
          <p:cNvSpPr txBox="1">
            <a:spLocks noChangeArrowheads="1"/>
          </p:cNvSpPr>
          <p:nvPr/>
        </p:nvSpPr>
        <p:spPr bwMode="auto">
          <a:xfrm>
            <a:off x="2640092" y="498475"/>
            <a:ext cx="2853345" cy="1384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n-US" sz="900" smtClean="0">
                <a:solidFill>
                  <a:srgbClr val="000000"/>
                </a:solidFill>
              </a:rPr>
              <a:t>Last Modified 11.06.2013 11:21 Russian Standard Time</a:t>
            </a:r>
            <a:endParaRPr lang="ru-RU" sz="900" dirty="0" smtClean="0">
              <a:solidFill>
                <a:srgbClr val="000000"/>
              </a:solidFill>
            </a:endParaRPr>
          </a:p>
        </p:txBody>
      </p:sp>
      <p:sp>
        <p:nvSpPr>
          <p:cNvPr id="7" name="Printed" hidden="1"/>
          <p:cNvSpPr txBox="1">
            <a:spLocks noChangeArrowheads="1"/>
          </p:cNvSpPr>
          <p:nvPr/>
        </p:nvSpPr>
        <p:spPr bwMode="auto">
          <a:xfrm>
            <a:off x="2640030" y="655658"/>
            <a:ext cx="2532745" cy="1384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n-US" sz="900" smtClean="0">
                <a:solidFill>
                  <a:srgbClr val="000000"/>
                </a:solidFill>
              </a:rPr>
              <a:t>Printed 10.06.2013 11:52 Russian Standard Time</a:t>
            </a:r>
            <a:endParaRPr lang="ru-RU" sz="900" dirty="0" smtClean="0">
              <a:solidFill>
                <a:srgbClr val="000000"/>
              </a:solidFill>
            </a:endParaRPr>
          </a:p>
        </p:txBody>
      </p:sp>
      <p:grpSp>
        <p:nvGrpSpPr>
          <p:cNvPr id="8" name="McK Title Elements"/>
          <p:cNvGrpSpPr>
            <a:grpSpLocks/>
          </p:cNvGrpSpPr>
          <p:nvPr/>
        </p:nvGrpSpPr>
        <p:grpSpPr bwMode="auto">
          <a:xfrm>
            <a:off x="22" y="18"/>
            <a:ext cx="8958263" cy="6723063"/>
            <a:chOff x="0" y="0"/>
            <a:chExt cx="5643" cy="4235"/>
          </a:xfrm>
        </p:grpSpPr>
        <p:sp>
          <p:nvSpPr>
            <p:cNvPr id="9" name="McK Document type" hidden="1"/>
            <p:cNvSpPr txBox="1">
              <a:spLocks noChangeArrowheads="1"/>
            </p:cNvSpPr>
            <p:nvPr/>
          </p:nvSpPr>
          <p:spPr bwMode="auto">
            <a:xfrm>
              <a:off x="1663" y="3106"/>
              <a:ext cx="3109" cy="1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b"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defRPr/>
              </a:pPr>
              <a:r>
                <a:rPr lang="ru-RU" sz="1400" dirty="0" smtClean="0">
                  <a:solidFill>
                    <a:srgbClr val="000000"/>
                  </a:solidFill>
                </a:rPr>
                <a:t>Тип документа</a:t>
              </a:r>
            </a:p>
          </p:txBody>
        </p:sp>
        <p:sp>
          <p:nvSpPr>
            <p:cNvPr id="10" name="McK Date" hidden="1"/>
            <p:cNvSpPr txBox="1">
              <a:spLocks noChangeArrowheads="1"/>
            </p:cNvSpPr>
            <p:nvPr/>
          </p:nvSpPr>
          <p:spPr bwMode="auto">
            <a:xfrm>
              <a:off x="1663" y="3275"/>
              <a:ext cx="3109" cy="1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defRPr/>
              </a:pPr>
              <a:r>
                <a:rPr lang="ru-RU" sz="1400" dirty="0" smtClean="0">
                  <a:solidFill>
                    <a:srgbClr val="000000"/>
                  </a:solidFill>
                </a:rPr>
                <a:t>Дата</a:t>
              </a:r>
            </a:p>
          </p:txBody>
        </p:sp>
        <p:sp>
          <p:nvSpPr>
            <p:cNvPr id="11" name="McK Disclaimer" hidden="1"/>
            <p:cNvSpPr>
              <a:spLocks noChangeArrowheads="1"/>
            </p:cNvSpPr>
            <p:nvPr/>
          </p:nvSpPr>
          <p:spPr bwMode="auto">
            <a:xfrm>
              <a:off x="1663" y="3635"/>
              <a:ext cx="3226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b">
              <a:spAutoFit/>
            </a:bodyPr>
            <a:lstStyle/>
            <a:p>
              <a:pPr defTabSz="798498" eaLnBrk="0" hangingPunct="0"/>
              <a:r>
                <a:rPr lang="ru-RU" sz="800" dirty="0" smtClean="0">
                  <a:solidFill>
                    <a:srgbClr val="000000"/>
                  </a:solidFill>
                </a:rPr>
                <a:t>КОНФИДЕНЦИАЛЬНАЯ ИНФОРМАЦИЯ, СОБСТВЕННОСТЬ McKINSEY &amp; COMPANY</a:t>
              </a:r>
            </a:p>
            <a:p>
              <a:pPr defTabSz="798498" eaLnBrk="0" hangingPunct="0"/>
              <a:r>
                <a:rPr lang="ru-RU" sz="800" dirty="0" smtClean="0">
                  <a:solidFill>
                    <a:srgbClr val="000000"/>
                  </a:solidFill>
                </a:rPr>
                <a:t>Любое использование этого документа без специального разрешения McKinsey &amp; Company строго запрещено</a:t>
              </a:r>
              <a:endParaRPr lang="ru-RU" sz="800" dirty="0">
                <a:solidFill>
                  <a:srgbClr val="000000"/>
                </a:solidFill>
              </a:endParaRPr>
            </a:p>
          </p:txBody>
        </p:sp>
        <p:sp>
          <p:nvSpPr>
            <p:cNvPr id="12" name="TitleBottomPlaceholder" hidden="1"/>
            <p:cNvSpPr>
              <a:spLocks noChangeArrowheads="1"/>
            </p:cNvSpPr>
            <p:nvPr/>
          </p:nvSpPr>
          <p:spPr bwMode="auto">
            <a:xfrm>
              <a:off x="0" y="1410"/>
              <a:ext cx="1382" cy="2825"/>
            </a:xfrm>
            <a:prstGeom prst="rect">
              <a:avLst/>
            </a:prstGeom>
            <a:solidFill>
              <a:srgbClr val="0065C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 dirty="0">
                <a:solidFill>
                  <a:srgbClr val="000000"/>
                </a:solidFill>
              </a:endParaRPr>
            </a:p>
          </p:txBody>
        </p:sp>
        <p:sp>
          <p:nvSpPr>
            <p:cNvPr id="13" name="TitleTopPlaceholder" hidden="1"/>
            <p:cNvSpPr>
              <a:spLocks noChangeArrowheads="1"/>
            </p:cNvSpPr>
            <p:nvPr/>
          </p:nvSpPr>
          <p:spPr bwMode="auto">
            <a:xfrm>
              <a:off x="0" y="0"/>
              <a:ext cx="1382" cy="1410"/>
            </a:xfrm>
            <a:prstGeom prst="rect">
              <a:avLst/>
            </a:prstGeom>
            <a:solidFill>
              <a:srgbClr val="91A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 dirty="0">
                <a:solidFill>
                  <a:srgbClr val="000000"/>
                </a:solidFill>
              </a:endParaRPr>
            </a:p>
          </p:txBody>
        </p:sp>
        <p:sp>
          <p:nvSpPr>
            <p:cNvPr id="14" name="Rectangle 1189" hidden="1"/>
            <p:cNvSpPr>
              <a:spLocks noChangeArrowheads="1"/>
            </p:cNvSpPr>
            <p:nvPr/>
          </p:nvSpPr>
          <p:spPr bwMode="auto">
            <a:xfrm>
              <a:off x="0" y="0"/>
              <a:ext cx="5643" cy="4234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 dirty="0">
                <a:solidFill>
                  <a:srgbClr val="000000"/>
                </a:solidFill>
              </a:endParaRPr>
            </a:p>
          </p:txBody>
        </p:sp>
      </p:grpSp>
      <p:pic>
        <p:nvPicPr>
          <p:cNvPr id="18" name="TitleBottomBarBW" hidden="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3931" y="6443742"/>
            <a:ext cx="1636712" cy="192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314" name="Rectangle 1026"/>
          <p:cNvSpPr>
            <a:spLocks noGrp="1" noChangeArrowheads="1"/>
          </p:cNvSpPr>
          <p:nvPr>
            <p:ph type="ctrTitle"/>
          </p:nvPr>
        </p:nvSpPr>
        <p:spPr>
          <a:xfrm>
            <a:off x="1441304" y="2092514"/>
            <a:ext cx="6134319" cy="492443"/>
          </a:xfrm>
          <a:prstGeom prst="rect">
            <a:avLst/>
          </a:prstGeom>
        </p:spPr>
        <p:txBody>
          <a:bodyPr anchor="ctr" anchorCtr="0"/>
          <a:lstStyle>
            <a:lvl1pPr>
              <a:defRPr sz="3200" b="1">
                <a:solidFill>
                  <a:srgbClr val="049536"/>
                </a:solidFill>
              </a:defRPr>
            </a:lvl1pPr>
          </a:lstStyle>
          <a:p>
            <a:pPr lvl="0"/>
            <a:r>
              <a:rPr lang="en-US" noProof="0" dirty="0" smtClean="0"/>
              <a:t>Click to edit Master title style</a:t>
            </a:r>
            <a:endParaRPr lang="ru-RU" noProof="0" dirty="0" smtClean="0"/>
          </a:p>
        </p:txBody>
      </p:sp>
      <p:sp>
        <p:nvSpPr>
          <p:cNvPr id="19" name="Прямоугольник 18"/>
          <p:cNvSpPr/>
          <p:nvPr userDrawn="1"/>
        </p:nvSpPr>
        <p:spPr>
          <a:xfrm>
            <a:off x="-1515" y="818577"/>
            <a:ext cx="8963025" cy="45719"/>
          </a:xfrm>
          <a:custGeom>
            <a:avLst/>
            <a:gdLst/>
            <a:ahLst/>
            <a:cxnLst/>
            <a:rect l="l" t="t" r="r" b="b"/>
            <a:pathLst>
              <a:path w="8728076" h="61913">
                <a:moveTo>
                  <a:pt x="0" y="0"/>
                </a:moveTo>
                <a:lnTo>
                  <a:pt x="8728076" y="0"/>
                </a:lnTo>
                <a:lnTo>
                  <a:pt x="8728076" y="1768"/>
                </a:lnTo>
                <a:lnTo>
                  <a:pt x="8661840" y="61913"/>
                </a:lnTo>
                <a:lnTo>
                  <a:pt x="0" y="61913"/>
                </a:lnTo>
                <a:close/>
              </a:path>
            </a:pathLst>
          </a:custGeom>
          <a:gradFill flip="none" rotWithShape="1">
            <a:gsLst>
              <a:gs pos="47000">
                <a:srgbClr val="BEDF92"/>
              </a:gs>
              <a:gs pos="0">
                <a:schemeClr val="accent2"/>
              </a:gs>
              <a:gs pos="100000">
                <a:srgbClr val="F6FFD9"/>
              </a:gs>
            </a:gsLst>
            <a:lin ang="0" scaled="1"/>
            <a:tileRect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708" tIns="45360" rIns="90708" bIns="45360" rtlCol="0" anchor="ctr"/>
          <a:lstStyle/>
          <a:p>
            <a:pPr algn="ctr"/>
            <a:endParaRPr lang="ru-RU" dirty="0" err="1" smtClean="0">
              <a:solidFill>
                <a:srgbClr val="000000"/>
              </a:solidFill>
            </a:endParaRPr>
          </a:p>
        </p:txBody>
      </p:sp>
      <p:pic>
        <p:nvPicPr>
          <p:cNvPr id="36" name="Picture 7" descr="Screen Shot 2013-12-24 at 12.16.45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53258" y="166030"/>
            <a:ext cx="1945389" cy="624529"/>
          </a:xfrm>
          <a:prstGeom prst="rect">
            <a:avLst/>
          </a:prstGeom>
        </p:spPr>
      </p:pic>
      <p:grpSp>
        <p:nvGrpSpPr>
          <p:cNvPr id="2" name="Группа 1"/>
          <p:cNvGrpSpPr/>
          <p:nvPr userDrawn="1"/>
        </p:nvGrpSpPr>
        <p:grpSpPr>
          <a:xfrm>
            <a:off x="-8950" y="4787176"/>
            <a:ext cx="8991821" cy="2113802"/>
            <a:chOff x="-8976" y="4787170"/>
            <a:chExt cx="8991821" cy="2113802"/>
          </a:xfrm>
        </p:grpSpPr>
        <p:pic>
          <p:nvPicPr>
            <p:cNvPr id="43" name="Picture 2"/>
            <p:cNvPicPr>
              <a:picLocks noChangeAspect="1" noChangeArrowheads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19" r="801"/>
            <a:stretch/>
          </p:blipFill>
          <p:spPr bwMode="auto">
            <a:xfrm>
              <a:off x="-1" y="4787170"/>
              <a:ext cx="8961439" cy="18415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44" name="Группа 43"/>
            <p:cNvGrpSpPr/>
            <p:nvPr userDrawn="1"/>
          </p:nvGrpSpPr>
          <p:grpSpPr>
            <a:xfrm>
              <a:off x="-8976" y="5750183"/>
              <a:ext cx="8991821" cy="1150789"/>
              <a:chOff x="-8976" y="5750183"/>
              <a:chExt cx="8991821" cy="1150789"/>
            </a:xfrm>
          </p:grpSpPr>
          <p:sp>
            <p:nvSpPr>
              <p:cNvPr id="45" name="Freeform 11"/>
              <p:cNvSpPr>
                <a:spLocks/>
              </p:cNvSpPr>
              <p:nvPr/>
            </p:nvSpPr>
            <p:spPr bwMode="auto">
              <a:xfrm rot="21401812">
                <a:off x="3021" y="6317320"/>
                <a:ext cx="5333974" cy="583652"/>
              </a:xfrm>
              <a:custGeom>
                <a:avLst/>
                <a:gdLst/>
                <a:ahLst/>
                <a:cxnLst/>
                <a:rect l="l" t="t" r="r" b="b"/>
                <a:pathLst>
                  <a:path w="5333974" h="583652">
                    <a:moveTo>
                      <a:pt x="5276645" y="572390"/>
                    </a:moveTo>
                    <a:cubicBezTo>
                      <a:pt x="5295731" y="576282"/>
                      <a:pt x="5314854" y="579973"/>
                      <a:pt x="5333974" y="583652"/>
                    </a:cubicBezTo>
                    <a:lnTo>
                      <a:pt x="5276180" y="580462"/>
                    </a:lnTo>
                    <a:close/>
                    <a:moveTo>
                      <a:pt x="2002421" y="7710"/>
                    </a:moveTo>
                    <a:cubicBezTo>
                      <a:pt x="2746081" y="41292"/>
                      <a:pt x="3941635" y="311324"/>
                      <a:pt x="5151013" y="547708"/>
                    </a:cubicBezTo>
                    <a:lnTo>
                      <a:pt x="3682725" y="462967"/>
                    </a:lnTo>
                    <a:lnTo>
                      <a:pt x="3682598" y="465178"/>
                    </a:lnTo>
                    <a:cubicBezTo>
                      <a:pt x="2972445" y="364324"/>
                      <a:pt x="2335517" y="281380"/>
                      <a:pt x="1880469" y="260831"/>
                    </a:cubicBezTo>
                    <a:cubicBezTo>
                      <a:pt x="1585660" y="247519"/>
                      <a:pt x="1283245" y="266577"/>
                      <a:pt x="989675" y="307538"/>
                    </a:cubicBezTo>
                    <a:lnTo>
                      <a:pt x="0" y="250419"/>
                    </a:lnTo>
                    <a:lnTo>
                      <a:pt x="4858" y="169923"/>
                    </a:lnTo>
                    <a:cubicBezTo>
                      <a:pt x="543116" y="59278"/>
                      <a:pt x="1231841" y="-26781"/>
                      <a:pt x="2002421" y="7710"/>
                    </a:cubicBezTo>
                    <a:close/>
                  </a:path>
                </a:pathLst>
              </a:custGeom>
              <a:solidFill>
                <a:srgbClr val="A7D05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46" name="Группа 45"/>
              <p:cNvGrpSpPr/>
              <p:nvPr/>
            </p:nvGrpSpPr>
            <p:grpSpPr>
              <a:xfrm>
                <a:off x="-8976" y="5750183"/>
                <a:ext cx="8991821" cy="1095217"/>
                <a:chOff x="-8976" y="5750183"/>
                <a:chExt cx="8991821" cy="1095217"/>
              </a:xfrm>
            </p:grpSpPr>
            <p:sp>
              <p:nvSpPr>
                <p:cNvPr id="47" name="Freeform 8"/>
                <p:cNvSpPr>
                  <a:spLocks/>
                </p:cNvSpPr>
                <p:nvPr/>
              </p:nvSpPr>
              <p:spPr bwMode="auto">
                <a:xfrm rot="21401812">
                  <a:off x="8766" y="5750183"/>
                  <a:ext cx="8974079" cy="9975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74079" h="997596">
                      <a:moveTo>
                        <a:pt x="8974079" y="256658"/>
                      </a:moveTo>
                      <a:lnTo>
                        <a:pt x="8969227" y="340728"/>
                      </a:lnTo>
                      <a:cubicBezTo>
                        <a:pt x="8564536" y="640458"/>
                        <a:pt x="7878802" y="997596"/>
                        <a:pt x="6912361" y="997596"/>
                      </a:cubicBezTo>
                      <a:cubicBezTo>
                        <a:pt x="5249207" y="997596"/>
                        <a:pt x="3171705" y="95150"/>
                        <a:pt x="1612138" y="95151"/>
                      </a:cubicBezTo>
                      <a:cubicBezTo>
                        <a:pt x="878567" y="95151"/>
                        <a:pt x="351898" y="189883"/>
                        <a:pt x="0" y="290901"/>
                      </a:cubicBezTo>
                      <a:lnTo>
                        <a:pt x="5097" y="206451"/>
                      </a:lnTo>
                      <a:cubicBezTo>
                        <a:pt x="356949" y="99692"/>
                        <a:pt x="882082" y="-1"/>
                        <a:pt x="1612138" y="0"/>
                      </a:cubicBezTo>
                      <a:cubicBezTo>
                        <a:pt x="3168828" y="0"/>
                        <a:pt x="5249207" y="961914"/>
                        <a:pt x="6912361" y="961913"/>
                      </a:cubicBezTo>
                      <a:cubicBezTo>
                        <a:pt x="7883088" y="961913"/>
                        <a:pt x="8570523" y="577496"/>
                        <a:pt x="8974079" y="256658"/>
                      </a:cubicBezTo>
                      <a:close/>
                    </a:path>
                  </a:pathLst>
                </a:custGeom>
                <a:solidFill>
                  <a:srgbClr val="CBDB2A"/>
                </a:solidFill>
                <a:ln w="12700">
                  <a:solidFill>
                    <a:srgbClr val="CBDB2A"/>
                  </a:solidFill>
                  <a:round/>
                  <a:headEnd/>
                  <a:tailEnd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ru-RU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48" name="Freeform 9"/>
                <p:cNvSpPr>
                  <a:spLocks/>
                </p:cNvSpPr>
                <p:nvPr/>
              </p:nvSpPr>
              <p:spPr bwMode="auto">
                <a:xfrm rot="21401812">
                  <a:off x="-8976" y="5845921"/>
                  <a:ext cx="8991280" cy="9561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76656" h="956109">
                      <a:moveTo>
                        <a:pt x="8976656" y="245543"/>
                      </a:moveTo>
                      <a:lnTo>
                        <a:pt x="8968839" y="380995"/>
                      </a:lnTo>
                      <a:cubicBezTo>
                        <a:pt x="8560462" y="647681"/>
                        <a:pt x="7881915" y="956109"/>
                        <a:pt x="6935009" y="956109"/>
                      </a:cubicBezTo>
                      <a:cubicBezTo>
                        <a:pt x="5268979" y="956109"/>
                        <a:pt x="3185721" y="144234"/>
                        <a:pt x="1623278" y="144234"/>
                      </a:cubicBezTo>
                      <a:cubicBezTo>
                        <a:pt x="882318" y="144234"/>
                        <a:pt x="352320" y="230846"/>
                        <a:pt x="0" y="322515"/>
                      </a:cubicBezTo>
                      <a:lnTo>
                        <a:pt x="7638" y="195957"/>
                      </a:lnTo>
                      <a:cubicBezTo>
                        <a:pt x="359537" y="94859"/>
                        <a:pt x="886396" y="0"/>
                        <a:pt x="1620399" y="0"/>
                      </a:cubicBezTo>
                      <a:cubicBezTo>
                        <a:pt x="3177089" y="0"/>
                        <a:pt x="5257469" y="902579"/>
                        <a:pt x="6920623" y="902579"/>
                      </a:cubicBezTo>
                      <a:cubicBezTo>
                        <a:pt x="7886613" y="902579"/>
                        <a:pt x="8572070" y="545423"/>
                        <a:pt x="8976656" y="245543"/>
                      </a:cubicBezTo>
                      <a:close/>
                    </a:path>
                  </a:pathLst>
                </a:custGeom>
                <a:solidFill>
                  <a:srgbClr val="6D9D3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ru-RU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49" name="Freeform 10"/>
                <p:cNvSpPr>
                  <a:spLocks/>
                </p:cNvSpPr>
                <p:nvPr/>
              </p:nvSpPr>
              <p:spPr bwMode="auto">
                <a:xfrm rot="21401812">
                  <a:off x="5052" y="5990568"/>
                  <a:ext cx="8964051" cy="8548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75335" h="854832">
                      <a:moveTo>
                        <a:pt x="8975335" y="228107"/>
                      </a:moveTo>
                      <a:lnTo>
                        <a:pt x="8968669" y="343617"/>
                      </a:lnTo>
                      <a:cubicBezTo>
                        <a:pt x="8565323" y="579247"/>
                        <a:pt x="7907768" y="846431"/>
                        <a:pt x="6996356" y="854832"/>
                      </a:cubicBezTo>
                      <a:lnTo>
                        <a:pt x="6771421" y="842418"/>
                      </a:lnTo>
                      <a:lnTo>
                        <a:pt x="6160628" y="808709"/>
                      </a:lnTo>
                      <a:cubicBezTo>
                        <a:pt x="4658324" y="648621"/>
                        <a:pt x="2957691" y="118920"/>
                        <a:pt x="1633308" y="118921"/>
                      </a:cubicBezTo>
                      <a:cubicBezTo>
                        <a:pt x="885697" y="118921"/>
                        <a:pt x="352711" y="198599"/>
                        <a:pt x="0" y="282365"/>
                      </a:cubicBezTo>
                      <a:lnTo>
                        <a:pt x="6280" y="178326"/>
                      </a:lnTo>
                      <a:cubicBezTo>
                        <a:pt x="358237" y="86650"/>
                        <a:pt x="887657" y="1"/>
                        <a:pt x="1627553" y="0"/>
                      </a:cubicBezTo>
                      <a:cubicBezTo>
                        <a:pt x="3187184" y="1"/>
                        <a:pt x="5267650" y="811631"/>
                        <a:pt x="6930874" y="811631"/>
                      </a:cubicBezTo>
                      <a:cubicBezTo>
                        <a:pt x="7887631" y="811631"/>
                        <a:pt x="8569204" y="496328"/>
                        <a:pt x="8975335" y="228107"/>
                      </a:cubicBezTo>
                      <a:close/>
                    </a:path>
                  </a:pathLst>
                </a:custGeom>
                <a:solidFill>
                  <a:srgbClr val="8DC63F"/>
                </a:solidFill>
                <a:ln w="19050">
                  <a:solidFill>
                    <a:srgbClr val="8DC63F"/>
                  </a:solidFill>
                  <a:round/>
                  <a:headEnd/>
                  <a:tailEnd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ru-RU">
                    <a:solidFill>
                      <a:srgbClr val="000000"/>
                    </a:solidFill>
                  </a:endParaRPr>
                </a:p>
              </p:txBody>
            </p:sp>
          </p:grpSp>
        </p:grpSp>
      </p:grpSp>
      <p:pic>
        <p:nvPicPr>
          <p:cNvPr id="50" name="Picture 2"/>
          <p:cNvPicPr>
            <a:picLocks noChangeAspect="1" noChangeArrowheads="1"/>
          </p:cNvPicPr>
          <p:nvPr userDrawn="1"/>
        </p:nvPicPr>
        <p:blipFill rotWithShape="1">
          <a:blip r:embed="rId5" cstate="print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28" b="4627"/>
          <a:stretch/>
        </p:blipFill>
        <p:spPr bwMode="auto">
          <a:xfrm>
            <a:off x="4254684" y="3190875"/>
            <a:ext cx="4706754" cy="30454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315" name="Rectangle 1027"/>
          <p:cNvSpPr>
            <a:spLocks noGrp="1" noChangeArrowheads="1"/>
          </p:cNvSpPr>
          <p:nvPr>
            <p:ph type="subTitle" idx="1"/>
          </p:nvPr>
        </p:nvSpPr>
        <p:spPr>
          <a:xfrm>
            <a:off x="1441304" y="3624723"/>
            <a:ext cx="5791571" cy="246221"/>
          </a:xfrm>
        </p:spPr>
        <p:txBody>
          <a:bodyPr wrap="square">
            <a:spAutoFit/>
          </a:bodyPr>
          <a:lstStyle>
            <a:lvl1pPr>
              <a:defRPr sz="1600" b="1">
                <a:solidFill>
                  <a:srgbClr val="049536"/>
                </a:solidFill>
              </a:defRPr>
            </a:lvl1pPr>
          </a:lstStyle>
          <a:p>
            <a:pPr lvl="0"/>
            <a:r>
              <a:rPr lang="en-US" noProof="0" dirty="0" smtClean="0"/>
              <a:t>Click to edit Master subtitle style</a:t>
            </a:r>
            <a:endParaRPr lang="ru-RU" noProof="0" dirty="0" smtClean="0"/>
          </a:p>
        </p:txBody>
      </p:sp>
    </p:spTree>
    <p:extLst>
      <p:ext uri="{BB962C8B-B14F-4D97-AF65-F5344CB8AC3E}">
        <p14:creationId xmlns:p14="http://schemas.microsoft.com/office/powerpoint/2010/main" val="31101348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027"/>
          <p:cNvSpPr>
            <a:spLocks noGrp="1" noChangeArrowheads="1"/>
          </p:cNvSpPr>
          <p:nvPr>
            <p:ph type="subTitle" idx="1"/>
          </p:nvPr>
        </p:nvSpPr>
        <p:spPr>
          <a:xfrm>
            <a:off x="3442815" y="3697331"/>
            <a:ext cx="4935537" cy="215444"/>
          </a:xfrm>
        </p:spPr>
        <p:txBody>
          <a:bodyPr>
            <a:spAutoFit/>
          </a:bodyPr>
          <a:lstStyle>
            <a:lvl1pPr>
              <a:defRPr sz="1400" b="1">
                <a:solidFill>
                  <a:srgbClr val="049536"/>
                </a:solidFill>
              </a:defRPr>
            </a:lvl1pPr>
          </a:lstStyle>
          <a:p>
            <a:pPr lvl="0"/>
            <a:r>
              <a:rPr lang="en-US" noProof="0" smtClean="0"/>
              <a:t>Click to edit Master subtitle style</a:t>
            </a:r>
            <a:endParaRPr lang="ru-RU" noProof="0" smtClean="0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10"/>
          </p:nvPr>
        </p:nvSpPr>
        <p:spPr>
          <a:xfrm>
            <a:off x="3442796" y="2147626"/>
            <a:ext cx="5187950" cy="492443"/>
          </a:xfrm>
        </p:spPr>
        <p:txBody>
          <a:bodyPr/>
          <a:lstStyle>
            <a:lvl1pPr>
              <a:defRPr sz="3200" b="1">
                <a:solidFill>
                  <a:srgbClr val="049536"/>
                </a:solidFill>
              </a:defRPr>
            </a:lvl1pPr>
          </a:lstStyle>
          <a:p>
            <a:pPr lvl="0"/>
            <a:r>
              <a:rPr lang="ru-RU" dirty="0" smtClean="0"/>
              <a:t>Образец текста</a:t>
            </a:r>
          </a:p>
        </p:txBody>
      </p:sp>
      <p:pic>
        <p:nvPicPr>
          <p:cNvPr id="6" name="Picture 2" descr="C:\Users\LUKANI~1\AppData\Local\Temp\Rar$DI05.591\Деревце-с-облачками_done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" y="1602435"/>
            <a:ext cx="3452683" cy="3421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45047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er in the cor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8" y="6147032"/>
            <a:ext cx="582804" cy="571240"/>
          </a:xfrm>
          <a:prstGeom prst="rect">
            <a:avLst/>
          </a:prstGeom>
        </p:spPr>
      </p:pic>
      <p:sp>
        <p:nvSpPr>
          <p:cNvPr id="4" name="Текст 7"/>
          <p:cNvSpPr>
            <a:spLocks noGrp="1"/>
          </p:cNvSpPr>
          <p:nvPr>
            <p:ph type="body" sz="quarter" idx="10"/>
          </p:nvPr>
        </p:nvSpPr>
        <p:spPr>
          <a:xfrm>
            <a:off x="1501775" y="1684338"/>
            <a:ext cx="6205538" cy="1231106"/>
          </a:xfrm>
        </p:spPr>
        <p:txBody>
          <a:bodyPr>
            <a:sp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20" name="source"/>
          <p:cNvSpPr>
            <a:spLocks noGrp="1"/>
          </p:cNvSpPr>
          <p:nvPr>
            <p:ph type="body" sz="quarter" idx="11" hasCustomPrompt="1"/>
          </p:nvPr>
        </p:nvSpPr>
        <p:spPr>
          <a:xfrm>
            <a:off x="627644" y="6482897"/>
            <a:ext cx="7768715" cy="153888"/>
          </a:xfrm>
        </p:spPr>
        <p:txBody>
          <a:bodyPr/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ru-RU" dirty="0" smtClean="0"/>
              <a:t>ИСТОЧНИК: источник</a:t>
            </a:r>
          </a:p>
        </p:txBody>
      </p:sp>
      <p:sp>
        <p:nvSpPr>
          <p:cNvPr id="21" name="footnote"/>
          <p:cNvSpPr>
            <a:spLocks noGrp="1"/>
          </p:cNvSpPr>
          <p:nvPr>
            <p:ph type="body" sz="quarter" idx="12" hasCustomPrompt="1"/>
          </p:nvPr>
        </p:nvSpPr>
        <p:spPr>
          <a:xfrm>
            <a:off x="627644" y="6249216"/>
            <a:ext cx="7768715" cy="153888"/>
          </a:xfrm>
        </p:spPr>
        <p:txBody>
          <a:bodyPr anchor="b" anchorCtr="0"/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ru-RU" dirty="0" smtClean="0"/>
              <a:t>1 Сноска</a:t>
            </a:r>
          </a:p>
        </p:txBody>
      </p:sp>
      <p:sp>
        <p:nvSpPr>
          <p:cNvPr id="9" name="Title Placeholder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 bwMode="auto">
          <a:xfrm>
            <a:off x="119138" y="472139"/>
            <a:ext cx="6778625" cy="3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rgbClr val="049536"/>
                </a:solidFill>
              </a:defRPr>
            </a:lvl1pPr>
          </a:lstStyle>
          <a:p>
            <a:pPr lvl="0"/>
            <a:r>
              <a:rPr lang="en-US" dirty="0" smtClean="0"/>
              <a:t>Click to edit Master title style</a:t>
            </a:r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34949213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027"/>
          <p:cNvSpPr>
            <a:spLocks noGrp="1" noChangeArrowheads="1"/>
          </p:cNvSpPr>
          <p:nvPr>
            <p:ph type="subTitle" idx="1"/>
          </p:nvPr>
        </p:nvSpPr>
        <p:spPr>
          <a:xfrm>
            <a:off x="3442815" y="3697331"/>
            <a:ext cx="4935537" cy="215444"/>
          </a:xfrm>
        </p:spPr>
        <p:txBody>
          <a:bodyPr>
            <a:spAutoFit/>
          </a:bodyPr>
          <a:lstStyle>
            <a:lvl1pPr>
              <a:defRPr sz="1400" b="1">
                <a:solidFill>
                  <a:srgbClr val="049536"/>
                </a:solidFill>
              </a:defRPr>
            </a:lvl1pPr>
          </a:lstStyle>
          <a:p>
            <a:pPr lvl="0"/>
            <a:r>
              <a:rPr lang="en-US" noProof="0" smtClean="0"/>
              <a:t>Click to edit Master subtitle style</a:t>
            </a:r>
            <a:endParaRPr lang="ru-RU" noProof="0" smtClean="0"/>
          </a:p>
        </p:txBody>
      </p:sp>
      <p:sp>
        <p:nvSpPr>
          <p:cNvPr id="6" name="Текст 6"/>
          <p:cNvSpPr>
            <a:spLocks noGrp="1"/>
          </p:cNvSpPr>
          <p:nvPr>
            <p:ph type="body" sz="quarter" idx="10"/>
          </p:nvPr>
        </p:nvSpPr>
        <p:spPr>
          <a:xfrm>
            <a:off x="3442796" y="2147626"/>
            <a:ext cx="5187950" cy="492443"/>
          </a:xfrm>
        </p:spPr>
        <p:txBody>
          <a:bodyPr/>
          <a:lstStyle>
            <a:lvl1pPr>
              <a:defRPr sz="3200" b="1">
                <a:solidFill>
                  <a:srgbClr val="049536"/>
                </a:solidFill>
              </a:defRPr>
            </a:lvl1pPr>
          </a:lstStyle>
          <a:p>
            <a:pPr lvl="0"/>
            <a:r>
              <a:rPr lang="ru-RU" dirty="0" smtClean="0"/>
              <a:t>Образец текста</a:t>
            </a:r>
          </a:p>
        </p:txBody>
      </p:sp>
      <p:grpSp>
        <p:nvGrpSpPr>
          <p:cNvPr id="2" name="Группа 1"/>
          <p:cNvGrpSpPr/>
          <p:nvPr userDrawn="1"/>
        </p:nvGrpSpPr>
        <p:grpSpPr>
          <a:xfrm>
            <a:off x="-233512" y="1428309"/>
            <a:ext cx="3599391" cy="4299251"/>
            <a:chOff x="-273711" y="1428309"/>
            <a:chExt cx="3682622" cy="4398665"/>
          </a:xfrm>
        </p:grpSpPr>
        <p:pic>
          <p:nvPicPr>
            <p:cNvPr id="8" name="Picture 2" descr="C:\Users\Lukanina-AN\AppData\Local\Microsoft\Windows\Temporary Internet Files\Low\Content.IE5\U9HPN9CK\WEareTEAM[1]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4435296">
              <a:off x="1464937" y="1092742"/>
              <a:ext cx="1608407" cy="22795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2" descr="C:\Users\LUKANI~1\AppData\Local\Temp\Rar$DI00.669\ImLeader_done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7674329">
              <a:off x="82787" y="1695408"/>
              <a:ext cx="1266509" cy="19795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3" descr="C:\Users\LUKANI~1\AppData\Local\Temp\Rar$DI03.218\все-для-клиента_done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353251">
              <a:off x="472355" y="2831967"/>
              <a:ext cx="2499145" cy="2995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300280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027"/>
          <p:cNvSpPr>
            <a:spLocks noGrp="1" noChangeArrowheads="1"/>
          </p:cNvSpPr>
          <p:nvPr>
            <p:ph type="subTitle" idx="1"/>
          </p:nvPr>
        </p:nvSpPr>
        <p:spPr>
          <a:xfrm>
            <a:off x="3442815" y="3697331"/>
            <a:ext cx="4935537" cy="215444"/>
          </a:xfrm>
        </p:spPr>
        <p:txBody>
          <a:bodyPr>
            <a:spAutoFit/>
          </a:bodyPr>
          <a:lstStyle>
            <a:lvl1pPr>
              <a:defRPr sz="1400" b="1">
                <a:solidFill>
                  <a:srgbClr val="049536"/>
                </a:solidFill>
              </a:defRPr>
            </a:lvl1pPr>
          </a:lstStyle>
          <a:p>
            <a:pPr lvl="0"/>
            <a:r>
              <a:rPr lang="en-US" noProof="0" smtClean="0"/>
              <a:t>Click to edit Master subtitle style</a:t>
            </a:r>
            <a:endParaRPr lang="ru-RU" noProof="0" smtClean="0"/>
          </a:p>
        </p:txBody>
      </p:sp>
      <p:sp>
        <p:nvSpPr>
          <p:cNvPr id="6" name="Текст 6"/>
          <p:cNvSpPr>
            <a:spLocks noGrp="1"/>
          </p:cNvSpPr>
          <p:nvPr>
            <p:ph type="body" sz="quarter" idx="10"/>
          </p:nvPr>
        </p:nvSpPr>
        <p:spPr>
          <a:xfrm>
            <a:off x="3442796" y="2147626"/>
            <a:ext cx="5187950" cy="492443"/>
          </a:xfrm>
        </p:spPr>
        <p:txBody>
          <a:bodyPr/>
          <a:lstStyle>
            <a:lvl1pPr>
              <a:defRPr sz="3200" b="1">
                <a:solidFill>
                  <a:srgbClr val="049536"/>
                </a:solidFill>
              </a:defRPr>
            </a:lvl1pPr>
          </a:lstStyle>
          <a:p>
            <a:pPr lvl="0"/>
            <a:r>
              <a:rPr lang="ru-RU" dirty="0" smtClean="0"/>
              <a:t>Образец текста</a:t>
            </a:r>
          </a:p>
        </p:txBody>
      </p:sp>
      <p:pic>
        <p:nvPicPr>
          <p:cNvPr id="7" name="Picture 2" descr="C:\Users\LUKANI~1\AppData\Local\Temp\Rar$DI00.709\воздушный-шар_don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938" y="1633774"/>
            <a:ext cx="3173340" cy="3680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30688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027"/>
          <p:cNvSpPr>
            <a:spLocks noGrp="1" noChangeArrowheads="1"/>
          </p:cNvSpPr>
          <p:nvPr>
            <p:ph type="subTitle" idx="1"/>
          </p:nvPr>
        </p:nvSpPr>
        <p:spPr>
          <a:xfrm>
            <a:off x="3442815" y="3697331"/>
            <a:ext cx="4935537" cy="215444"/>
          </a:xfrm>
        </p:spPr>
        <p:txBody>
          <a:bodyPr>
            <a:spAutoFit/>
          </a:bodyPr>
          <a:lstStyle>
            <a:lvl1pPr>
              <a:defRPr sz="1400" b="1">
                <a:solidFill>
                  <a:srgbClr val="049536"/>
                </a:solidFill>
              </a:defRPr>
            </a:lvl1pPr>
          </a:lstStyle>
          <a:p>
            <a:pPr lvl="0"/>
            <a:r>
              <a:rPr lang="en-US" noProof="0" smtClean="0"/>
              <a:t>Click to edit Master subtitle style</a:t>
            </a:r>
            <a:endParaRPr lang="ru-RU" noProof="0" smtClean="0"/>
          </a:p>
        </p:txBody>
      </p:sp>
      <p:sp>
        <p:nvSpPr>
          <p:cNvPr id="5" name="Текст 6"/>
          <p:cNvSpPr>
            <a:spLocks noGrp="1"/>
          </p:cNvSpPr>
          <p:nvPr>
            <p:ph type="body" sz="quarter" idx="10"/>
          </p:nvPr>
        </p:nvSpPr>
        <p:spPr>
          <a:xfrm>
            <a:off x="3442796" y="2147626"/>
            <a:ext cx="5187950" cy="492443"/>
          </a:xfrm>
        </p:spPr>
        <p:txBody>
          <a:bodyPr/>
          <a:lstStyle>
            <a:lvl1pPr>
              <a:defRPr sz="3200" b="1">
                <a:solidFill>
                  <a:srgbClr val="049536"/>
                </a:solidFill>
              </a:defRPr>
            </a:lvl1pPr>
          </a:lstStyle>
          <a:p>
            <a:pPr lvl="0"/>
            <a:r>
              <a:rPr lang="ru-RU" dirty="0" smtClean="0"/>
              <a:t>Образец текста</a:t>
            </a:r>
          </a:p>
        </p:txBody>
      </p:sp>
      <p:pic>
        <p:nvPicPr>
          <p:cNvPr id="6" name="Picture 2" descr="C:\Users\LUKANI~1\AppData\Local\Temp\Rar$DI07.270\деревце-с-солнышком_don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81137" y="1416818"/>
            <a:ext cx="4064316" cy="4297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35674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027"/>
          <p:cNvSpPr>
            <a:spLocks noGrp="1" noChangeArrowheads="1"/>
          </p:cNvSpPr>
          <p:nvPr>
            <p:ph type="subTitle" idx="1"/>
          </p:nvPr>
        </p:nvSpPr>
        <p:spPr>
          <a:xfrm>
            <a:off x="3442815" y="3697331"/>
            <a:ext cx="4935537" cy="215444"/>
          </a:xfrm>
        </p:spPr>
        <p:txBody>
          <a:bodyPr>
            <a:spAutoFit/>
          </a:bodyPr>
          <a:lstStyle>
            <a:lvl1pPr>
              <a:defRPr sz="1400" b="1">
                <a:solidFill>
                  <a:srgbClr val="049536"/>
                </a:solidFill>
              </a:defRPr>
            </a:lvl1pPr>
          </a:lstStyle>
          <a:p>
            <a:pPr lvl="0"/>
            <a:r>
              <a:rPr lang="en-US" noProof="0" smtClean="0"/>
              <a:t>Click to edit Master subtitle style</a:t>
            </a:r>
            <a:endParaRPr lang="ru-RU" noProof="0" smtClean="0"/>
          </a:p>
        </p:txBody>
      </p:sp>
      <p:sp>
        <p:nvSpPr>
          <p:cNvPr id="6" name="Текст 6"/>
          <p:cNvSpPr>
            <a:spLocks noGrp="1"/>
          </p:cNvSpPr>
          <p:nvPr>
            <p:ph type="body" sz="quarter" idx="10"/>
          </p:nvPr>
        </p:nvSpPr>
        <p:spPr>
          <a:xfrm>
            <a:off x="3442796" y="2147626"/>
            <a:ext cx="5187950" cy="492443"/>
          </a:xfrm>
        </p:spPr>
        <p:txBody>
          <a:bodyPr/>
          <a:lstStyle>
            <a:lvl1pPr>
              <a:defRPr sz="3200" b="1">
                <a:solidFill>
                  <a:srgbClr val="049536"/>
                </a:solidFill>
              </a:defRPr>
            </a:lvl1pPr>
          </a:lstStyle>
          <a:p>
            <a:pPr lvl="0"/>
            <a:r>
              <a:rPr lang="ru-RU" dirty="0" smtClean="0"/>
              <a:t>Образец текста</a:t>
            </a:r>
          </a:p>
        </p:txBody>
      </p:sp>
      <p:pic>
        <p:nvPicPr>
          <p:cNvPr id="7" name="Picture 2" descr="C:\Users\LUKANI~1\AppData\Local\Temp\Rar$DI09.235\земной-шар_don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116" y="2023680"/>
            <a:ext cx="3261519" cy="2990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40955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er in the cor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8" y="6147032"/>
            <a:ext cx="582804" cy="571240"/>
          </a:xfrm>
          <a:prstGeom prst="rect">
            <a:avLst/>
          </a:prstGeom>
        </p:spPr>
      </p:pic>
      <p:sp>
        <p:nvSpPr>
          <p:cNvPr id="4" name="Текст 7"/>
          <p:cNvSpPr>
            <a:spLocks noGrp="1"/>
          </p:cNvSpPr>
          <p:nvPr>
            <p:ph type="body" sz="quarter" idx="10"/>
          </p:nvPr>
        </p:nvSpPr>
        <p:spPr>
          <a:xfrm>
            <a:off x="1501775" y="1684338"/>
            <a:ext cx="6205538" cy="1231106"/>
          </a:xfrm>
        </p:spPr>
        <p:txBody>
          <a:bodyPr>
            <a:sp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20" name="source"/>
          <p:cNvSpPr>
            <a:spLocks noGrp="1"/>
          </p:cNvSpPr>
          <p:nvPr>
            <p:ph type="body" sz="quarter" idx="11" hasCustomPrompt="1"/>
          </p:nvPr>
        </p:nvSpPr>
        <p:spPr>
          <a:xfrm>
            <a:off x="627644" y="6482897"/>
            <a:ext cx="7768715" cy="153888"/>
          </a:xfrm>
        </p:spPr>
        <p:txBody>
          <a:bodyPr/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ru-RU" dirty="0" smtClean="0"/>
              <a:t>ИСТОЧНИК: источник</a:t>
            </a:r>
          </a:p>
        </p:txBody>
      </p:sp>
      <p:sp>
        <p:nvSpPr>
          <p:cNvPr id="21" name="footnote"/>
          <p:cNvSpPr>
            <a:spLocks noGrp="1"/>
          </p:cNvSpPr>
          <p:nvPr>
            <p:ph type="body" sz="quarter" idx="12" hasCustomPrompt="1"/>
          </p:nvPr>
        </p:nvSpPr>
        <p:spPr>
          <a:xfrm>
            <a:off x="627644" y="6249216"/>
            <a:ext cx="7768715" cy="153888"/>
          </a:xfrm>
        </p:spPr>
        <p:txBody>
          <a:bodyPr anchor="b" anchorCtr="0"/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ru-RU" dirty="0" smtClean="0"/>
              <a:t>1 Сноска</a:t>
            </a:r>
          </a:p>
        </p:txBody>
      </p:sp>
      <p:sp>
        <p:nvSpPr>
          <p:cNvPr id="9" name="Title Placeholder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 bwMode="auto">
          <a:xfrm>
            <a:off x="119138" y="472139"/>
            <a:ext cx="6778625" cy="3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rgbClr val="049536"/>
                </a:solidFill>
              </a:defRPr>
            </a:lvl1pPr>
          </a:lstStyle>
          <a:p>
            <a:pPr lvl="0"/>
            <a:r>
              <a:rPr lang="en-US" dirty="0" smtClean="0"/>
              <a:t>Click to edit Master title style</a:t>
            </a:r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32712790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n in the cor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9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82" y="6149477"/>
            <a:ext cx="625566" cy="562837"/>
          </a:xfrm>
          <a:prstGeom prst="rect">
            <a:avLst/>
          </a:prstGeom>
        </p:spPr>
      </p:pic>
      <p:sp>
        <p:nvSpPr>
          <p:cNvPr id="4" name="Текст 7"/>
          <p:cNvSpPr>
            <a:spLocks noGrp="1"/>
          </p:cNvSpPr>
          <p:nvPr>
            <p:ph type="body" sz="quarter" idx="10"/>
          </p:nvPr>
        </p:nvSpPr>
        <p:spPr>
          <a:xfrm>
            <a:off x="1501775" y="1684338"/>
            <a:ext cx="6205538" cy="1231106"/>
          </a:xfrm>
        </p:spPr>
        <p:txBody>
          <a:bodyPr>
            <a:sp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10" name="footnote"/>
          <p:cNvSpPr>
            <a:spLocks noGrp="1"/>
          </p:cNvSpPr>
          <p:nvPr>
            <p:ph type="body" sz="quarter" idx="13" hasCustomPrompt="1"/>
          </p:nvPr>
        </p:nvSpPr>
        <p:spPr>
          <a:xfrm>
            <a:off x="627644" y="6249216"/>
            <a:ext cx="7768715" cy="153888"/>
          </a:xfrm>
        </p:spPr>
        <p:txBody>
          <a:bodyPr anchor="b" anchorCtr="0"/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ru-RU" dirty="0" smtClean="0"/>
              <a:t>1 Сноска</a:t>
            </a:r>
          </a:p>
        </p:txBody>
      </p:sp>
      <p:sp>
        <p:nvSpPr>
          <p:cNvPr id="11" name="source"/>
          <p:cNvSpPr>
            <a:spLocks noGrp="1"/>
          </p:cNvSpPr>
          <p:nvPr>
            <p:ph type="body" sz="quarter" idx="14" hasCustomPrompt="1"/>
          </p:nvPr>
        </p:nvSpPr>
        <p:spPr>
          <a:xfrm>
            <a:off x="627644" y="6482897"/>
            <a:ext cx="7768715" cy="153888"/>
          </a:xfrm>
        </p:spPr>
        <p:txBody>
          <a:bodyPr/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ru-RU" dirty="0" smtClean="0"/>
              <a:t>ИСТОЧНИК: источник</a:t>
            </a:r>
          </a:p>
        </p:txBody>
      </p:sp>
      <p:sp>
        <p:nvSpPr>
          <p:cNvPr id="7" name="Title Placeholder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 bwMode="auto">
          <a:xfrm>
            <a:off x="119138" y="472139"/>
            <a:ext cx="6778625" cy="3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dirty="0" smtClean="0"/>
              <a:t>Click to edit Master title style</a:t>
            </a:r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9121756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aves in the cor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2" y="6234017"/>
            <a:ext cx="442916" cy="492707"/>
          </a:xfrm>
          <a:prstGeom prst="rect">
            <a:avLst/>
          </a:prstGeom>
        </p:spPr>
      </p:pic>
      <p:sp>
        <p:nvSpPr>
          <p:cNvPr id="4" name="Текст 7"/>
          <p:cNvSpPr>
            <a:spLocks noGrp="1"/>
          </p:cNvSpPr>
          <p:nvPr>
            <p:ph type="body" sz="quarter" idx="10"/>
          </p:nvPr>
        </p:nvSpPr>
        <p:spPr>
          <a:xfrm>
            <a:off x="1501775" y="1684338"/>
            <a:ext cx="6205538" cy="1231106"/>
          </a:xfrm>
        </p:spPr>
        <p:txBody>
          <a:bodyPr>
            <a:sp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footnote"/>
          <p:cNvSpPr>
            <a:spLocks noGrp="1"/>
          </p:cNvSpPr>
          <p:nvPr>
            <p:ph type="body" sz="quarter" idx="13" hasCustomPrompt="1"/>
          </p:nvPr>
        </p:nvSpPr>
        <p:spPr>
          <a:xfrm>
            <a:off x="627644" y="6249216"/>
            <a:ext cx="7768715" cy="153888"/>
          </a:xfrm>
        </p:spPr>
        <p:txBody>
          <a:bodyPr anchor="b" anchorCtr="0"/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ru-RU" dirty="0" smtClean="0"/>
              <a:t>1 Сноска</a:t>
            </a:r>
          </a:p>
        </p:txBody>
      </p:sp>
      <p:sp>
        <p:nvSpPr>
          <p:cNvPr id="6" name="source"/>
          <p:cNvSpPr>
            <a:spLocks noGrp="1"/>
          </p:cNvSpPr>
          <p:nvPr>
            <p:ph type="body" sz="quarter" idx="14" hasCustomPrompt="1"/>
          </p:nvPr>
        </p:nvSpPr>
        <p:spPr>
          <a:xfrm>
            <a:off x="627644" y="6482897"/>
            <a:ext cx="7768715" cy="153888"/>
          </a:xfrm>
        </p:spPr>
        <p:txBody>
          <a:bodyPr/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ru-RU" dirty="0" smtClean="0"/>
              <a:t>ИСТОЧНИК: источник</a:t>
            </a:r>
          </a:p>
        </p:txBody>
      </p:sp>
      <p:sp>
        <p:nvSpPr>
          <p:cNvPr id="7" name="Title Placeholder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 bwMode="auto">
          <a:xfrm>
            <a:off x="119138" y="472139"/>
            <a:ext cx="6778625" cy="3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dirty="0" smtClean="0"/>
              <a:t>Click to edit Master title style</a:t>
            </a:r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18852882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Текст 7"/>
          <p:cNvSpPr>
            <a:spLocks noGrp="1"/>
          </p:cNvSpPr>
          <p:nvPr>
            <p:ph type="body" sz="quarter" idx="10"/>
          </p:nvPr>
        </p:nvSpPr>
        <p:spPr>
          <a:xfrm>
            <a:off x="1501775" y="1684338"/>
            <a:ext cx="6205538" cy="1231106"/>
          </a:xfrm>
        </p:spPr>
        <p:txBody>
          <a:bodyPr>
            <a:sp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12" name="Текст 11"/>
          <p:cNvSpPr>
            <a:spLocks noGrp="1"/>
          </p:cNvSpPr>
          <p:nvPr>
            <p:ph type="body" sz="quarter" idx="11" hasCustomPrompt="1"/>
          </p:nvPr>
        </p:nvSpPr>
        <p:spPr>
          <a:xfrm>
            <a:off x="119070" y="6482897"/>
            <a:ext cx="8277225" cy="153888"/>
          </a:xfrm>
        </p:spPr>
        <p:txBody>
          <a:bodyPr/>
          <a:lstStyle>
            <a:lvl1pPr>
              <a:defRPr sz="1000"/>
            </a:lvl1pPr>
          </a:lstStyle>
          <a:p>
            <a:pPr lvl="0"/>
            <a:r>
              <a:rPr lang="ru-RU" dirty="0" smtClean="0"/>
              <a:t>ИСТОЧНИК: источник</a:t>
            </a:r>
          </a:p>
        </p:txBody>
      </p:sp>
      <p:sp>
        <p:nvSpPr>
          <p:cNvPr id="13" name="Текст 11"/>
          <p:cNvSpPr>
            <a:spLocks noGrp="1"/>
          </p:cNvSpPr>
          <p:nvPr>
            <p:ph type="body" sz="quarter" idx="12" hasCustomPrompt="1"/>
          </p:nvPr>
        </p:nvSpPr>
        <p:spPr>
          <a:xfrm>
            <a:off x="119070" y="6249216"/>
            <a:ext cx="8277225" cy="153888"/>
          </a:xfrm>
        </p:spPr>
        <p:txBody>
          <a:bodyPr/>
          <a:lstStyle>
            <a:lvl1pPr>
              <a:defRPr sz="1000"/>
            </a:lvl1pPr>
          </a:lstStyle>
          <a:p>
            <a:pPr lvl="0"/>
            <a:r>
              <a:rPr lang="ru-RU" dirty="0" smtClean="0"/>
              <a:t>1 Сноска</a:t>
            </a:r>
          </a:p>
        </p:txBody>
      </p:sp>
      <p:sp>
        <p:nvSpPr>
          <p:cNvPr id="10" name="Title Placeholder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 bwMode="auto">
          <a:xfrm>
            <a:off x="119138" y="472139"/>
            <a:ext cx="6778625" cy="3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rgbClr val="049536"/>
                </a:solidFill>
              </a:defRPr>
            </a:lvl1pPr>
          </a:lstStyle>
          <a:p>
            <a:pPr lvl="0"/>
            <a:r>
              <a:rPr lang="en-US" dirty="0" smtClean="0"/>
              <a:t>Click to edit Master title style</a:t>
            </a:r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11431516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cK 2. Slide Title"/>
          <p:cNvSpPr>
            <a:spLocks noGrp="1"/>
          </p:cNvSpPr>
          <p:nvPr>
            <p:ph type="title"/>
          </p:nvPr>
        </p:nvSpPr>
        <p:spPr>
          <a:xfrm>
            <a:off x="451829" y="225583"/>
            <a:ext cx="6388777" cy="301650"/>
          </a:xfrm>
        </p:spPr>
        <p:txBody>
          <a:bodyPr anchor="ctr" anchorCtr="0"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7714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Working Draft Text" hidden="1"/>
          <p:cNvSpPr txBox="1">
            <a:spLocks noChangeArrowheads="1"/>
          </p:cNvSpPr>
          <p:nvPr/>
        </p:nvSpPr>
        <p:spPr bwMode="auto">
          <a:xfrm>
            <a:off x="2640013" y="342900"/>
            <a:ext cx="993862" cy="1384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ru-RU" sz="900" b="1" dirty="0" smtClean="0">
                <a:solidFill>
                  <a:srgbClr val="000000"/>
                </a:solidFill>
              </a:rPr>
              <a:t>WORKING DRAFT</a:t>
            </a:r>
          </a:p>
        </p:txBody>
      </p:sp>
      <p:sp>
        <p:nvSpPr>
          <p:cNvPr id="5" name="doc id"/>
          <p:cNvSpPr txBox="1">
            <a:spLocks noChangeArrowheads="1"/>
          </p:cNvSpPr>
          <p:nvPr/>
        </p:nvSpPr>
        <p:spPr bwMode="auto">
          <a:xfrm>
            <a:off x="8442325" y="36513"/>
            <a:ext cx="295275" cy="122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/>
            </a:pPr>
            <a:endParaRPr lang="ru-RU" sz="800" dirty="0" smtClean="0">
              <a:solidFill>
                <a:srgbClr val="000000"/>
              </a:solidFill>
            </a:endParaRPr>
          </a:p>
        </p:txBody>
      </p:sp>
      <p:sp>
        <p:nvSpPr>
          <p:cNvPr id="6" name="Working Draft" hidden="1"/>
          <p:cNvSpPr txBox="1">
            <a:spLocks noChangeArrowheads="1"/>
          </p:cNvSpPr>
          <p:nvPr/>
        </p:nvSpPr>
        <p:spPr bwMode="auto">
          <a:xfrm>
            <a:off x="2640092" y="498475"/>
            <a:ext cx="2853345" cy="1384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n-US" sz="900" smtClean="0">
                <a:solidFill>
                  <a:srgbClr val="000000"/>
                </a:solidFill>
              </a:rPr>
              <a:t>Last Modified 11.06.2013 11:21 Russian Standard Time</a:t>
            </a:r>
            <a:endParaRPr lang="ru-RU" sz="900" dirty="0" smtClean="0">
              <a:solidFill>
                <a:srgbClr val="000000"/>
              </a:solidFill>
            </a:endParaRPr>
          </a:p>
        </p:txBody>
      </p:sp>
      <p:sp>
        <p:nvSpPr>
          <p:cNvPr id="7" name="Printed" hidden="1"/>
          <p:cNvSpPr txBox="1">
            <a:spLocks noChangeArrowheads="1"/>
          </p:cNvSpPr>
          <p:nvPr/>
        </p:nvSpPr>
        <p:spPr bwMode="auto">
          <a:xfrm>
            <a:off x="2640030" y="655658"/>
            <a:ext cx="2532745" cy="1384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n-US" sz="900" smtClean="0">
                <a:solidFill>
                  <a:srgbClr val="000000"/>
                </a:solidFill>
              </a:rPr>
              <a:t>Printed 10.06.2013 11:52 Russian Standard Time</a:t>
            </a:r>
            <a:endParaRPr lang="ru-RU" sz="900" dirty="0" smtClean="0">
              <a:solidFill>
                <a:srgbClr val="000000"/>
              </a:solidFill>
            </a:endParaRPr>
          </a:p>
        </p:txBody>
      </p:sp>
      <p:grpSp>
        <p:nvGrpSpPr>
          <p:cNvPr id="8" name="McK Title Elements"/>
          <p:cNvGrpSpPr>
            <a:grpSpLocks/>
          </p:cNvGrpSpPr>
          <p:nvPr/>
        </p:nvGrpSpPr>
        <p:grpSpPr bwMode="auto">
          <a:xfrm>
            <a:off x="22" y="18"/>
            <a:ext cx="8958263" cy="6723063"/>
            <a:chOff x="0" y="0"/>
            <a:chExt cx="5643" cy="4235"/>
          </a:xfrm>
        </p:grpSpPr>
        <p:sp>
          <p:nvSpPr>
            <p:cNvPr id="9" name="McK Document type" hidden="1"/>
            <p:cNvSpPr txBox="1">
              <a:spLocks noChangeArrowheads="1"/>
            </p:cNvSpPr>
            <p:nvPr/>
          </p:nvSpPr>
          <p:spPr bwMode="auto">
            <a:xfrm>
              <a:off x="1663" y="3106"/>
              <a:ext cx="3109" cy="1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b"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defRPr/>
              </a:pPr>
              <a:r>
                <a:rPr lang="ru-RU" sz="1400" dirty="0" smtClean="0">
                  <a:solidFill>
                    <a:srgbClr val="000000"/>
                  </a:solidFill>
                </a:rPr>
                <a:t>Тип документа</a:t>
              </a:r>
            </a:p>
          </p:txBody>
        </p:sp>
        <p:sp>
          <p:nvSpPr>
            <p:cNvPr id="10" name="McK Date" hidden="1"/>
            <p:cNvSpPr txBox="1">
              <a:spLocks noChangeArrowheads="1"/>
            </p:cNvSpPr>
            <p:nvPr/>
          </p:nvSpPr>
          <p:spPr bwMode="auto">
            <a:xfrm>
              <a:off x="1663" y="3275"/>
              <a:ext cx="3109" cy="1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defRPr/>
              </a:pPr>
              <a:r>
                <a:rPr lang="ru-RU" sz="1400" dirty="0" smtClean="0">
                  <a:solidFill>
                    <a:srgbClr val="000000"/>
                  </a:solidFill>
                </a:rPr>
                <a:t>Дата</a:t>
              </a:r>
            </a:p>
          </p:txBody>
        </p:sp>
        <p:sp>
          <p:nvSpPr>
            <p:cNvPr id="11" name="McK Disclaimer" hidden="1"/>
            <p:cNvSpPr>
              <a:spLocks noChangeArrowheads="1"/>
            </p:cNvSpPr>
            <p:nvPr/>
          </p:nvSpPr>
          <p:spPr bwMode="auto">
            <a:xfrm>
              <a:off x="1663" y="3635"/>
              <a:ext cx="3226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b">
              <a:spAutoFit/>
            </a:bodyPr>
            <a:lstStyle/>
            <a:p>
              <a:pPr defTabSz="798498" eaLnBrk="0" hangingPunct="0"/>
              <a:r>
                <a:rPr lang="ru-RU" sz="800" dirty="0" smtClean="0">
                  <a:solidFill>
                    <a:srgbClr val="000000"/>
                  </a:solidFill>
                </a:rPr>
                <a:t>КОНФИДЕНЦИАЛЬНАЯ ИНФОРМАЦИЯ, СОБСТВЕННОСТЬ McKINSEY &amp; COMPANY</a:t>
              </a:r>
            </a:p>
            <a:p>
              <a:pPr defTabSz="798498" eaLnBrk="0" hangingPunct="0"/>
              <a:r>
                <a:rPr lang="ru-RU" sz="800" dirty="0" smtClean="0">
                  <a:solidFill>
                    <a:srgbClr val="000000"/>
                  </a:solidFill>
                </a:rPr>
                <a:t>Любое использование этого документа без специального разрешения McKinsey &amp; Company строго запрещено</a:t>
              </a:r>
              <a:endParaRPr lang="ru-RU" sz="800" dirty="0">
                <a:solidFill>
                  <a:srgbClr val="000000"/>
                </a:solidFill>
              </a:endParaRPr>
            </a:p>
          </p:txBody>
        </p:sp>
        <p:sp>
          <p:nvSpPr>
            <p:cNvPr id="12" name="TitleBottomPlaceholder" hidden="1"/>
            <p:cNvSpPr>
              <a:spLocks noChangeArrowheads="1"/>
            </p:cNvSpPr>
            <p:nvPr/>
          </p:nvSpPr>
          <p:spPr bwMode="auto">
            <a:xfrm>
              <a:off x="0" y="1410"/>
              <a:ext cx="1382" cy="2825"/>
            </a:xfrm>
            <a:prstGeom prst="rect">
              <a:avLst/>
            </a:prstGeom>
            <a:solidFill>
              <a:srgbClr val="0065C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 dirty="0">
                <a:solidFill>
                  <a:srgbClr val="000000"/>
                </a:solidFill>
              </a:endParaRPr>
            </a:p>
          </p:txBody>
        </p:sp>
        <p:sp>
          <p:nvSpPr>
            <p:cNvPr id="13" name="TitleTopPlaceholder" hidden="1"/>
            <p:cNvSpPr>
              <a:spLocks noChangeArrowheads="1"/>
            </p:cNvSpPr>
            <p:nvPr/>
          </p:nvSpPr>
          <p:spPr bwMode="auto">
            <a:xfrm>
              <a:off x="0" y="0"/>
              <a:ext cx="1382" cy="1410"/>
            </a:xfrm>
            <a:prstGeom prst="rect">
              <a:avLst/>
            </a:prstGeom>
            <a:solidFill>
              <a:srgbClr val="91A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 dirty="0">
                <a:solidFill>
                  <a:srgbClr val="000000"/>
                </a:solidFill>
              </a:endParaRPr>
            </a:p>
          </p:txBody>
        </p:sp>
        <p:sp>
          <p:nvSpPr>
            <p:cNvPr id="14" name="Rectangle 1189" hidden="1"/>
            <p:cNvSpPr>
              <a:spLocks noChangeArrowheads="1"/>
            </p:cNvSpPr>
            <p:nvPr/>
          </p:nvSpPr>
          <p:spPr bwMode="auto">
            <a:xfrm>
              <a:off x="0" y="0"/>
              <a:ext cx="5643" cy="4234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 dirty="0">
                <a:solidFill>
                  <a:srgbClr val="000000"/>
                </a:solidFill>
              </a:endParaRPr>
            </a:p>
          </p:txBody>
        </p:sp>
      </p:grpSp>
      <p:pic>
        <p:nvPicPr>
          <p:cNvPr id="18" name="TitleBottomBarBW" hidden="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3931" y="6443742"/>
            <a:ext cx="1636712" cy="192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314" name="Rectangle 1026"/>
          <p:cNvSpPr>
            <a:spLocks noGrp="1" noChangeArrowheads="1"/>
          </p:cNvSpPr>
          <p:nvPr>
            <p:ph type="ctrTitle"/>
          </p:nvPr>
        </p:nvSpPr>
        <p:spPr>
          <a:xfrm>
            <a:off x="1441304" y="2092514"/>
            <a:ext cx="6134319" cy="492443"/>
          </a:xfrm>
          <a:prstGeom prst="rect">
            <a:avLst/>
          </a:prstGeom>
        </p:spPr>
        <p:txBody>
          <a:bodyPr anchor="ctr" anchorCtr="0"/>
          <a:lstStyle>
            <a:lvl1pPr>
              <a:defRPr sz="3200" b="1">
                <a:solidFill>
                  <a:srgbClr val="049536"/>
                </a:solidFill>
              </a:defRPr>
            </a:lvl1pPr>
          </a:lstStyle>
          <a:p>
            <a:pPr lvl="0"/>
            <a:r>
              <a:rPr lang="en-US" noProof="0" dirty="0" smtClean="0"/>
              <a:t>Click to edit Master title style</a:t>
            </a:r>
            <a:endParaRPr lang="ru-RU" noProof="0" dirty="0" smtClean="0"/>
          </a:p>
        </p:txBody>
      </p:sp>
      <p:sp>
        <p:nvSpPr>
          <p:cNvPr id="19" name="Прямоугольник 18"/>
          <p:cNvSpPr/>
          <p:nvPr userDrawn="1"/>
        </p:nvSpPr>
        <p:spPr>
          <a:xfrm>
            <a:off x="-1515" y="818577"/>
            <a:ext cx="8963025" cy="45719"/>
          </a:xfrm>
          <a:custGeom>
            <a:avLst/>
            <a:gdLst/>
            <a:ahLst/>
            <a:cxnLst/>
            <a:rect l="l" t="t" r="r" b="b"/>
            <a:pathLst>
              <a:path w="8728076" h="61913">
                <a:moveTo>
                  <a:pt x="0" y="0"/>
                </a:moveTo>
                <a:lnTo>
                  <a:pt x="8728076" y="0"/>
                </a:lnTo>
                <a:lnTo>
                  <a:pt x="8728076" y="1768"/>
                </a:lnTo>
                <a:lnTo>
                  <a:pt x="8661840" y="61913"/>
                </a:lnTo>
                <a:lnTo>
                  <a:pt x="0" y="61913"/>
                </a:lnTo>
                <a:close/>
              </a:path>
            </a:pathLst>
          </a:custGeom>
          <a:gradFill flip="none" rotWithShape="1">
            <a:gsLst>
              <a:gs pos="47000">
                <a:srgbClr val="BEDF92"/>
              </a:gs>
              <a:gs pos="0">
                <a:schemeClr val="accent2"/>
              </a:gs>
              <a:gs pos="100000">
                <a:srgbClr val="F6FFD9"/>
              </a:gs>
            </a:gsLst>
            <a:lin ang="0" scaled="1"/>
            <a:tileRect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708" tIns="45360" rIns="90708" bIns="45360" rtlCol="0" anchor="ctr"/>
          <a:lstStyle/>
          <a:p>
            <a:pPr algn="ctr"/>
            <a:endParaRPr lang="ru-RU" dirty="0" err="1" smtClean="0">
              <a:solidFill>
                <a:srgbClr val="000000"/>
              </a:solidFill>
            </a:endParaRPr>
          </a:p>
        </p:txBody>
      </p:sp>
      <p:pic>
        <p:nvPicPr>
          <p:cNvPr id="36" name="Picture 7" descr="Screen Shot 2013-12-24 at 12.16.45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53258" y="166030"/>
            <a:ext cx="1945389" cy="624529"/>
          </a:xfrm>
          <a:prstGeom prst="rect">
            <a:avLst/>
          </a:prstGeom>
        </p:spPr>
      </p:pic>
      <p:grpSp>
        <p:nvGrpSpPr>
          <p:cNvPr id="2" name="Группа 1"/>
          <p:cNvGrpSpPr/>
          <p:nvPr userDrawn="1"/>
        </p:nvGrpSpPr>
        <p:grpSpPr>
          <a:xfrm>
            <a:off x="-8950" y="4787176"/>
            <a:ext cx="8991821" cy="2113802"/>
            <a:chOff x="-8976" y="4787170"/>
            <a:chExt cx="8991821" cy="2113802"/>
          </a:xfrm>
        </p:grpSpPr>
        <p:pic>
          <p:nvPicPr>
            <p:cNvPr id="43" name="Picture 2"/>
            <p:cNvPicPr>
              <a:picLocks noChangeAspect="1" noChangeArrowheads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19" r="801"/>
            <a:stretch/>
          </p:blipFill>
          <p:spPr bwMode="auto">
            <a:xfrm>
              <a:off x="-1" y="4787170"/>
              <a:ext cx="8961439" cy="18415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44" name="Группа 43"/>
            <p:cNvGrpSpPr/>
            <p:nvPr userDrawn="1"/>
          </p:nvGrpSpPr>
          <p:grpSpPr>
            <a:xfrm>
              <a:off x="-8976" y="5750183"/>
              <a:ext cx="8991821" cy="1150789"/>
              <a:chOff x="-8976" y="5750183"/>
              <a:chExt cx="8991821" cy="1150789"/>
            </a:xfrm>
          </p:grpSpPr>
          <p:sp>
            <p:nvSpPr>
              <p:cNvPr id="45" name="Freeform 11"/>
              <p:cNvSpPr>
                <a:spLocks/>
              </p:cNvSpPr>
              <p:nvPr/>
            </p:nvSpPr>
            <p:spPr bwMode="auto">
              <a:xfrm rot="21401812">
                <a:off x="3021" y="6317320"/>
                <a:ext cx="5333974" cy="583652"/>
              </a:xfrm>
              <a:custGeom>
                <a:avLst/>
                <a:gdLst/>
                <a:ahLst/>
                <a:cxnLst/>
                <a:rect l="l" t="t" r="r" b="b"/>
                <a:pathLst>
                  <a:path w="5333974" h="583652">
                    <a:moveTo>
                      <a:pt x="5276645" y="572390"/>
                    </a:moveTo>
                    <a:cubicBezTo>
                      <a:pt x="5295731" y="576282"/>
                      <a:pt x="5314854" y="579973"/>
                      <a:pt x="5333974" y="583652"/>
                    </a:cubicBezTo>
                    <a:lnTo>
                      <a:pt x="5276180" y="580462"/>
                    </a:lnTo>
                    <a:close/>
                    <a:moveTo>
                      <a:pt x="2002421" y="7710"/>
                    </a:moveTo>
                    <a:cubicBezTo>
                      <a:pt x="2746081" y="41292"/>
                      <a:pt x="3941635" y="311324"/>
                      <a:pt x="5151013" y="547708"/>
                    </a:cubicBezTo>
                    <a:lnTo>
                      <a:pt x="3682725" y="462967"/>
                    </a:lnTo>
                    <a:lnTo>
                      <a:pt x="3682598" y="465178"/>
                    </a:lnTo>
                    <a:cubicBezTo>
                      <a:pt x="2972445" y="364324"/>
                      <a:pt x="2335517" y="281380"/>
                      <a:pt x="1880469" y="260831"/>
                    </a:cubicBezTo>
                    <a:cubicBezTo>
                      <a:pt x="1585660" y="247519"/>
                      <a:pt x="1283245" y="266577"/>
                      <a:pt x="989675" y="307538"/>
                    </a:cubicBezTo>
                    <a:lnTo>
                      <a:pt x="0" y="250419"/>
                    </a:lnTo>
                    <a:lnTo>
                      <a:pt x="4858" y="169923"/>
                    </a:lnTo>
                    <a:cubicBezTo>
                      <a:pt x="543116" y="59278"/>
                      <a:pt x="1231841" y="-26781"/>
                      <a:pt x="2002421" y="7710"/>
                    </a:cubicBezTo>
                    <a:close/>
                  </a:path>
                </a:pathLst>
              </a:custGeom>
              <a:solidFill>
                <a:srgbClr val="A7D05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46" name="Группа 45"/>
              <p:cNvGrpSpPr/>
              <p:nvPr/>
            </p:nvGrpSpPr>
            <p:grpSpPr>
              <a:xfrm>
                <a:off x="-8976" y="5750183"/>
                <a:ext cx="8991821" cy="1095217"/>
                <a:chOff x="-8976" y="5750183"/>
                <a:chExt cx="8991821" cy="1095217"/>
              </a:xfrm>
            </p:grpSpPr>
            <p:sp>
              <p:nvSpPr>
                <p:cNvPr id="47" name="Freeform 8"/>
                <p:cNvSpPr>
                  <a:spLocks/>
                </p:cNvSpPr>
                <p:nvPr/>
              </p:nvSpPr>
              <p:spPr bwMode="auto">
                <a:xfrm rot="21401812">
                  <a:off x="8766" y="5750183"/>
                  <a:ext cx="8974079" cy="9975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74079" h="997596">
                      <a:moveTo>
                        <a:pt x="8974079" y="256658"/>
                      </a:moveTo>
                      <a:lnTo>
                        <a:pt x="8969227" y="340728"/>
                      </a:lnTo>
                      <a:cubicBezTo>
                        <a:pt x="8564536" y="640458"/>
                        <a:pt x="7878802" y="997596"/>
                        <a:pt x="6912361" y="997596"/>
                      </a:cubicBezTo>
                      <a:cubicBezTo>
                        <a:pt x="5249207" y="997596"/>
                        <a:pt x="3171705" y="95150"/>
                        <a:pt x="1612138" y="95151"/>
                      </a:cubicBezTo>
                      <a:cubicBezTo>
                        <a:pt x="878567" y="95151"/>
                        <a:pt x="351898" y="189883"/>
                        <a:pt x="0" y="290901"/>
                      </a:cubicBezTo>
                      <a:lnTo>
                        <a:pt x="5097" y="206451"/>
                      </a:lnTo>
                      <a:cubicBezTo>
                        <a:pt x="356949" y="99692"/>
                        <a:pt x="882082" y="-1"/>
                        <a:pt x="1612138" y="0"/>
                      </a:cubicBezTo>
                      <a:cubicBezTo>
                        <a:pt x="3168828" y="0"/>
                        <a:pt x="5249207" y="961914"/>
                        <a:pt x="6912361" y="961913"/>
                      </a:cubicBezTo>
                      <a:cubicBezTo>
                        <a:pt x="7883088" y="961913"/>
                        <a:pt x="8570523" y="577496"/>
                        <a:pt x="8974079" y="256658"/>
                      </a:cubicBezTo>
                      <a:close/>
                    </a:path>
                  </a:pathLst>
                </a:custGeom>
                <a:solidFill>
                  <a:srgbClr val="CBDB2A"/>
                </a:solidFill>
                <a:ln w="12700">
                  <a:solidFill>
                    <a:srgbClr val="CBDB2A"/>
                  </a:solidFill>
                  <a:round/>
                  <a:headEnd/>
                  <a:tailEnd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ru-RU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48" name="Freeform 9"/>
                <p:cNvSpPr>
                  <a:spLocks/>
                </p:cNvSpPr>
                <p:nvPr/>
              </p:nvSpPr>
              <p:spPr bwMode="auto">
                <a:xfrm rot="21401812">
                  <a:off x="-8976" y="5845921"/>
                  <a:ext cx="8991280" cy="9561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76656" h="956109">
                      <a:moveTo>
                        <a:pt x="8976656" y="245543"/>
                      </a:moveTo>
                      <a:lnTo>
                        <a:pt x="8968839" y="380995"/>
                      </a:lnTo>
                      <a:cubicBezTo>
                        <a:pt x="8560462" y="647681"/>
                        <a:pt x="7881915" y="956109"/>
                        <a:pt x="6935009" y="956109"/>
                      </a:cubicBezTo>
                      <a:cubicBezTo>
                        <a:pt x="5268979" y="956109"/>
                        <a:pt x="3185721" y="144234"/>
                        <a:pt x="1623278" y="144234"/>
                      </a:cubicBezTo>
                      <a:cubicBezTo>
                        <a:pt x="882318" y="144234"/>
                        <a:pt x="352320" y="230846"/>
                        <a:pt x="0" y="322515"/>
                      </a:cubicBezTo>
                      <a:lnTo>
                        <a:pt x="7638" y="195957"/>
                      </a:lnTo>
                      <a:cubicBezTo>
                        <a:pt x="359537" y="94859"/>
                        <a:pt x="886396" y="0"/>
                        <a:pt x="1620399" y="0"/>
                      </a:cubicBezTo>
                      <a:cubicBezTo>
                        <a:pt x="3177089" y="0"/>
                        <a:pt x="5257469" y="902579"/>
                        <a:pt x="6920623" y="902579"/>
                      </a:cubicBezTo>
                      <a:cubicBezTo>
                        <a:pt x="7886613" y="902579"/>
                        <a:pt x="8572070" y="545423"/>
                        <a:pt x="8976656" y="245543"/>
                      </a:cubicBezTo>
                      <a:close/>
                    </a:path>
                  </a:pathLst>
                </a:custGeom>
                <a:solidFill>
                  <a:srgbClr val="6D9D3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ru-RU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49" name="Freeform 10"/>
                <p:cNvSpPr>
                  <a:spLocks/>
                </p:cNvSpPr>
                <p:nvPr/>
              </p:nvSpPr>
              <p:spPr bwMode="auto">
                <a:xfrm rot="21401812">
                  <a:off x="5052" y="5990568"/>
                  <a:ext cx="8964051" cy="8548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75335" h="854832">
                      <a:moveTo>
                        <a:pt x="8975335" y="228107"/>
                      </a:moveTo>
                      <a:lnTo>
                        <a:pt x="8968669" y="343617"/>
                      </a:lnTo>
                      <a:cubicBezTo>
                        <a:pt x="8565323" y="579247"/>
                        <a:pt x="7907768" y="846431"/>
                        <a:pt x="6996356" y="854832"/>
                      </a:cubicBezTo>
                      <a:lnTo>
                        <a:pt x="6771421" y="842418"/>
                      </a:lnTo>
                      <a:lnTo>
                        <a:pt x="6160628" y="808709"/>
                      </a:lnTo>
                      <a:cubicBezTo>
                        <a:pt x="4658324" y="648621"/>
                        <a:pt x="2957691" y="118920"/>
                        <a:pt x="1633308" y="118921"/>
                      </a:cubicBezTo>
                      <a:cubicBezTo>
                        <a:pt x="885697" y="118921"/>
                        <a:pt x="352711" y="198599"/>
                        <a:pt x="0" y="282365"/>
                      </a:cubicBezTo>
                      <a:lnTo>
                        <a:pt x="6280" y="178326"/>
                      </a:lnTo>
                      <a:cubicBezTo>
                        <a:pt x="358237" y="86650"/>
                        <a:pt x="887657" y="1"/>
                        <a:pt x="1627553" y="0"/>
                      </a:cubicBezTo>
                      <a:cubicBezTo>
                        <a:pt x="3187184" y="1"/>
                        <a:pt x="5267650" y="811631"/>
                        <a:pt x="6930874" y="811631"/>
                      </a:cubicBezTo>
                      <a:cubicBezTo>
                        <a:pt x="7887631" y="811631"/>
                        <a:pt x="8569204" y="496328"/>
                        <a:pt x="8975335" y="228107"/>
                      </a:cubicBezTo>
                      <a:close/>
                    </a:path>
                  </a:pathLst>
                </a:custGeom>
                <a:solidFill>
                  <a:srgbClr val="8DC63F"/>
                </a:solidFill>
                <a:ln w="19050">
                  <a:solidFill>
                    <a:srgbClr val="8DC63F"/>
                  </a:solidFill>
                  <a:round/>
                  <a:headEnd/>
                  <a:tailEnd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ru-RU">
                    <a:solidFill>
                      <a:srgbClr val="000000"/>
                    </a:solidFill>
                  </a:endParaRPr>
                </a:p>
              </p:txBody>
            </p:sp>
          </p:grpSp>
        </p:grpSp>
      </p:grpSp>
      <p:pic>
        <p:nvPicPr>
          <p:cNvPr id="50" name="Picture 2"/>
          <p:cNvPicPr>
            <a:picLocks noChangeAspect="1" noChangeArrowheads="1"/>
          </p:cNvPicPr>
          <p:nvPr userDrawn="1"/>
        </p:nvPicPr>
        <p:blipFill rotWithShape="1">
          <a:blip r:embed="rId5" cstate="print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28" b="4627"/>
          <a:stretch/>
        </p:blipFill>
        <p:spPr bwMode="auto">
          <a:xfrm>
            <a:off x="4254684" y="3190875"/>
            <a:ext cx="4706754" cy="30454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315" name="Rectangle 1027"/>
          <p:cNvSpPr>
            <a:spLocks noGrp="1" noChangeArrowheads="1"/>
          </p:cNvSpPr>
          <p:nvPr>
            <p:ph type="subTitle" idx="1"/>
          </p:nvPr>
        </p:nvSpPr>
        <p:spPr>
          <a:xfrm>
            <a:off x="1441304" y="3624723"/>
            <a:ext cx="5791571" cy="246221"/>
          </a:xfrm>
        </p:spPr>
        <p:txBody>
          <a:bodyPr wrap="square">
            <a:spAutoFit/>
          </a:bodyPr>
          <a:lstStyle>
            <a:lvl1pPr>
              <a:defRPr sz="1600" b="1">
                <a:solidFill>
                  <a:srgbClr val="049536"/>
                </a:solidFill>
              </a:defRPr>
            </a:lvl1pPr>
          </a:lstStyle>
          <a:p>
            <a:pPr lvl="0"/>
            <a:r>
              <a:rPr lang="en-US" noProof="0" dirty="0" smtClean="0"/>
              <a:t>Click to edit Master subtitle style</a:t>
            </a:r>
            <a:endParaRPr lang="ru-RU" noProof="0" dirty="0" smtClean="0"/>
          </a:p>
        </p:txBody>
      </p:sp>
    </p:spTree>
    <p:extLst>
      <p:ext uri="{BB962C8B-B14F-4D97-AF65-F5344CB8AC3E}">
        <p14:creationId xmlns:p14="http://schemas.microsoft.com/office/powerpoint/2010/main" val="32434199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n in the cor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9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82" y="6149477"/>
            <a:ext cx="625566" cy="562837"/>
          </a:xfrm>
          <a:prstGeom prst="rect">
            <a:avLst/>
          </a:prstGeom>
        </p:spPr>
      </p:pic>
      <p:sp>
        <p:nvSpPr>
          <p:cNvPr id="4" name="Текст 7"/>
          <p:cNvSpPr>
            <a:spLocks noGrp="1"/>
          </p:cNvSpPr>
          <p:nvPr>
            <p:ph type="body" sz="quarter" idx="10"/>
          </p:nvPr>
        </p:nvSpPr>
        <p:spPr>
          <a:xfrm>
            <a:off x="1501775" y="1684338"/>
            <a:ext cx="6205538" cy="1231106"/>
          </a:xfrm>
        </p:spPr>
        <p:txBody>
          <a:bodyPr>
            <a:sp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10" name="footnote"/>
          <p:cNvSpPr>
            <a:spLocks noGrp="1"/>
          </p:cNvSpPr>
          <p:nvPr>
            <p:ph type="body" sz="quarter" idx="13" hasCustomPrompt="1"/>
          </p:nvPr>
        </p:nvSpPr>
        <p:spPr>
          <a:xfrm>
            <a:off x="627644" y="6249216"/>
            <a:ext cx="7768715" cy="153888"/>
          </a:xfrm>
        </p:spPr>
        <p:txBody>
          <a:bodyPr anchor="b" anchorCtr="0"/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ru-RU" dirty="0" smtClean="0"/>
              <a:t>1 Сноска</a:t>
            </a:r>
          </a:p>
        </p:txBody>
      </p:sp>
      <p:sp>
        <p:nvSpPr>
          <p:cNvPr id="11" name="source"/>
          <p:cNvSpPr>
            <a:spLocks noGrp="1"/>
          </p:cNvSpPr>
          <p:nvPr>
            <p:ph type="body" sz="quarter" idx="14" hasCustomPrompt="1"/>
          </p:nvPr>
        </p:nvSpPr>
        <p:spPr>
          <a:xfrm>
            <a:off x="627644" y="6482897"/>
            <a:ext cx="7768715" cy="153888"/>
          </a:xfrm>
        </p:spPr>
        <p:txBody>
          <a:bodyPr/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ru-RU" dirty="0" smtClean="0"/>
              <a:t>ИСТОЧНИК: источник</a:t>
            </a:r>
          </a:p>
        </p:txBody>
      </p:sp>
      <p:sp>
        <p:nvSpPr>
          <p:cNvPr id="7" name="Title Placeholder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 bwMode="auto">
          <a:xfrm>
            <a:off x="119138" y="472139"/>
            <a:ext cx="6778625" cy="3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dirty="0" smtClean="0"/>
              <a:t>Click to edit Master title style</a:t>
            </a:r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39907803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027"/>
          <p:cNvSpPr>
            <a:spLocks noGrp="1" noChangeArrowheads="1"/>
          </p:cNvSpPr>
          <p:nvPr>
            <p:ph type="subTitle" idx="1"/>
          </p:nvPr>
        </p:nvSpPr>
        <p:spPr>
          <a:xfrm>
            <a:off x="3442815" y="3697331"/>
            <a:ext cx="4935537" cy="215444"/>
          </a:xfrm>
        </p:spPr>
        <p:txBody>
          <a:bodyPr>
            <a:spAutoFit/>
          </a:bodyPr>
          <a:lstStyle>
            <a:lvl1pPr>
              <a:defRPr sz="1400" b="1">
                <a:solidFill>
                  <a:srgbClr val="049536"/>
                </a:solidFill>
              </a:defRPr>
            </a:lvl1pPr>
          </a:lstStyle>
          <a:p>
            <a:pPr lvl="0"/>
            <a:r>
              <a:rPr lang="en-US" noProof="0" smtClean="0"/>
              <a:t>Click to edit Master subtitle style</a:t>
            </a:r>
            <a:endParaRPr lang="ru-RU" noProof="0" smtClean="0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10"/>
          </p:nvPr>
        </p:nvSpPr>
        <p:spPr>
          <a:xfrm>
            <a:off x="3442796" y="2147626"/>
            <a:ext cx="5187950" cy="492443"/>
          </a:xfrm>
        </p:spPr>
        <p:txBody>
          <a:bodyPr/>
          <a:lstStyle>
            <a:lvl1pPr>
              <a:defRPr sz="3200" b="1">
                <a:solidFill>
                  <a:srgbClr val="049536"/>
                </a:solidFill>
              </a:defRPr>
            </a:lvl1pPr>
          </a:lstStyle>
          <a:p>
            <a:pPr lvl="0"/>
            <a:r>
              <a:rPr lang="ru-RU" dirty="0" smtClean="0"/>
              <a:t>Образец текста</a:t>
            </a:r>
          </a:p>
        </p:txBody>
      </p:sp>
      <p:pic>
        <p:nvPicPr>
          <p:cNvPr id="6" name="Picture 2" descr="C:\Users\LUKANI~1\AppData\Local\Temp\Rar$DI05.591\Деревце-с-облачками_done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" y="1602435"/>
            <a:ext cx="3452683" cy="3421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52285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027"/>
          <p:cNvSpPr>
            <a:spLocks noGrp="1" noChangeArrowheads="1"/>
          </p:cNvSpPr>
          <p:nvPr>
            <p:ph type="subTitle" idx="1"/>
          </p:nvPr>
        </p:nvSpPr>
        <p:spPr>
          <a:xfrm>
            <a:off x="3442815" y="3697331"/>
            <a:ext cx="4935537" cy="215444"/>
          </a:xfrm>
        </p:spPr>
        <p:txBody>
          <a:bodyPr>
            <a:spAutoFit/>
          </a:bodyPr>
          <a:lstStyle>
            <a:lvl1pPr>
              <a:defRPr sz="1400" b="1">
                <a:solidFill>
                  <a:srgbClr val="049536"/>
                </a:solidFill>
              </a:defRPr>
            </a:lvl1pPr>
          </a:lstStyle>
          <a:p>
            <a:pPr lvl="0"/>
            <a:r>
              <a:rPr lang="en-US" noProof="0" smtClean="0"/>
              <a:t>Click to edit Master subtitle style</a:t>
            </a:r>
            <a:endParaRPr lang="ru-RU" noProof="0" smtClean="0"/>
          </a:p>
        </p:txBody>
      </p:sp>
      <p:sp>
        <p:nvSpPr>
          <p:cNvPr id="6" name="Текст 6"/>
          <p:cNvSpPr>
            <a:spLocks noGrp="1"/>
          </p:cNvSpPr>
          <p:nvPr>
            <p:ph type="body" sz="quarter" idx="10"/>
          </p:nvPr>
        </p:nvSpPr>
        <p:spPr>
          <a:xfrm>
            <a:off x="3442796" y="2147626"/>
            <a:ext cx="5187950" cy="492443"/>
          </a:xfrm>
        </p:spPr>
        <p:txBody>
          <a:bodyPr/>
          <a:lstStyle>
            <a:lvl1pPr>
              <a:defRPr sz="3200" b="1">
                <a:solidFill>
                  <a:srgbClr val="049536"/>
                </a:solidFill>
              </a:defRPr>
            </a:lvl1pPr>
          </a:lstStyle>
          <a:p>
            <a:pPr lvl="0"/>
            <a:r>
              <a:rPr lang="ru-RU" dirty="0" smtClean="0"/>
              <a:t>Образец текста</a:t>
            </a:r>
          </a:p>
        </p:txBody>
      </p:sp>
      <p:grpSp>
        <p:nvGrpSpPr>
          <p:cNvPr id="2" name="Группа 1"/>
          <p:cNvGrpSpPr/>
          <p:nvPr userDrawn="1"/>
        </p:nvGrpSpPr>
        <p:grpSpPr>
          <a:xfrm>
            <a:off x="-233512" y="1428309"/>
            <a:ext cx="3599391" cy="4299251"/>
            <a:chOff x="-273711" y="1428309"/>
            <a:chExt cx="3682622" cy="4398665"/>
          </a:xfrm>
        </p:grpSpPr>
        <p:pic>
          <p:nvPicPr>
            <p:cNvPr id="8" name="Picture 2" descr="C:\Users\Lukanina-AN\AppData\Local\Microsoft\Windows\Temporary Internet Files\Low\Content.IE5\U9HPN9CK\WEareTEAM[1]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4435296">
              <a:off x="1464937" y="1092742"/>
              <a:ext cx="1608407" cy="22795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2" descr="C:\Users\LUKANI~1\AppData\Local\Temp\Rar$DI00.669\ImLeader_done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7674329">
              <a:off x="82787" y="1695408"/>
              <a:ext cx="1266509" cy="19795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3" descr="C:\Users\LUKANI~1\AppData\Local\Temp\Rar$DI03.218\все-для-клиента_done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353251">
              <a:off x="472355" y="2831967"/>
              <a:ext cx="2499145" cy="2995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1470300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027"/>
          <p:cNvSpPr>
            <a:spLocks noGrp="1" noChangeArrowheads="1"/>
          </p:cNvSpPr>
          <p:nvPr>
            <p:ph type="subTitle" idx="1"/>
          </p:nvPr>
        </p:nvSpPr>
        <p:spPr>
          <a:xfrm>
            <a:off x="3442815" y="3697331"/>
            <a:ext cx="4935537" cy="215444"/>
          </a:xfrm>
        </p:spPr>
        <p:txBody>
          <a:bodyPr>
            <a:spAutoFit/>
          </a:bodyPr>
          <a:lstStyle>
            <a:lvl1pPr>
              <a:defRPr sz="1400" b="1">
                <a:solidFill>
                  <a:srgbClr val="049536"/>
                </a:solidFill>
              </a:defRPr>
            </a:lvl1pPr>
          </a:lstStyle>
          <a:p>
            <a:pPr lvl="0"/>
            <a:r>
              <a:rPr lang="en-US" noProof="0" smtClean="0"/>
              <a:t>Click to edit Master subtitle style</a:t>
            </a:r>
            <a:endParaRPr lang="ru-RU" noProof="0" smtClean="0"/>
          </a:p>
        </p:txBody>
      </p:sp>
      <p:sp>
        <p:nvSpPr>
          <p:cNvPr id="6" name="Текст 6"/>
          <p:cNvSpPr>
            <a:spLocks noGrp="1"/>
          </p:cNvSpPr>
          <p:nvPr>
            <p:ph type="body" sz="quarter" idx="10"/>
          </p:nvPr>
        </p:nvSpPr>
        <p:spPr>
          <a:xfrm>
            <a:off x="3442796" y="2147626"/>
            <a:ext cx="5187950" cy="492443"/>
          </a:xfrm>
        </p:spPr>
        <p:txBody>
          <a:bodyPr/>
          <a:lstStyle>
            <a:lvl1pPr>
              <a:defRPr sz="3200" b="1">
                <a:solidFill>
                  <a:srgbClr val="049536"/>
                </a:solidFill>
              </a:defRPr>
            </a:lvl1pPr>
          </a:lstStyle>
          <a:p>
            <a:pPr lvl="0"/>
            <a:r>
              <a:rPr lang="ru-RU" dirty="0" smtClean="0"/>
              <a:t>Образец текста</a:t>
            </a:r>
          </a:p>
        </p:txBody>
      </p:sp>
      <p:pic>
        <p:nvPicPr>
          <p:cNvPr id="7" name="Picture 2" descr="C:\Users\LUKANI~1\AppData\Local\Temp\Rar$DI00.709\воздушный-шар_don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938" y="1633774"/>
            <a:ext cx="3173340" cy="3680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73617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027"/>
          <p:cNvSpPr>
            <a:spLocks noGrp="1" noChangeArrowheads="1"/>
          </p:cNvSpPr>
          <p:nvPr>
            <p:ph type="subTitle" idx="1"/>
          </p:nvPr>
        </p:nvSpPr>
        <p:spPr>
          <a:xfrm>
            <a:off x="3442815" y="3697331"/>
            <a:ext cx="4935537" cy="215444"/>
          </a:xfrm>
        </p:spPr>
        <p:txBody>
          <a:bodyPr>
            <a:spAutoFit/>
          </a:bodyPr>
          <a:lstStyle>
            <a:lvl1pPr>
              <a:defRPr sz="1400" b="1">
                <a:solidFill>
                  <a:srgbClr val="049536"/>
                </a:solidFill>
              </a:defRPr>
            </a:lvl1pPr>
          </a:lstStyle>
          <a:p>
            <a:pPr lvl="0"/>
            <a:r>
              <a:rPr lang="en-US" noProof="0" smtClean="0"/>
              <a:t>Click to edit Master subtitle style</a:t>
            </a:r>
            <a:endParaRPr lang="ru-RU" noProof="0" smtClean="0"/>
          </a:p>
        </p:txBody>
      </p:sp>
      <p:sp>
        <p:nvSpPr>
          <p:cNvPr id="5" name="Текст 6"/>
          <p:cNvSpPr>
            <a:spLocks noGrp="1"/>
          </p:cNvSpPr>
          <p:nvPr>
            <p:ph type="body" sz="quarter" idx="10"/>
          </p:nvPr>
        </p:nvSpPr>
        <p:spPr>
          <a:xfrm>
            <a:off x="3442796" y="2147626"/>
            <a:ext cx="5187950" cy="492443"/>
          </a:xfrm>
        </p:spPr>
        <p:txBody>
          <a:bodyPr/>
          <a:lstStyle>
            <a:lvl1pPr>
              <a:defRPr sz="3200" b="1">
                <a:solidFill>
                  <a:srgbClr val="049536"/>
                </a:solidFill>
              </a:defRPr>
            </a:lvl1pPr>
          </a:lstStyle>
          <a:p>
            <a:pPr lvl="0"/>
            <a:r>
              <a:rPr lang="ru-RU" dirty="0" smtClean="0"/>
              <a:t>Образец текста</a:t>
            </a:r>
          </a:p>
        </p:txBody>
      </p:sp>
      <p:pic>
        <p:nvPicPr>
          <p:cNvPr id="6" name="Picture 2" descr="C:\Users\LUKANI~1\AppData\Local\Temp\Rar$DI07.270\деревце-с-солнышком_don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81137" y="1416818"/>
            <a:ext cx="4064316" cy="4297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00710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027"/>
          <p:cNvSpPr>
            <a:spLocks noGrp="1" noChangeArrowheads="1"/>
          </p:cNvSpPr>
          <p:nvPr>
            <p:ph type="subTitle" idx="1"/>
          </p:nvPr>
        </p:nvSpPr>
        <p:spPr>
          <a:xfrm>
            <a:off x="3442815" y="3697331"/>
            <a:ext cx="4935537" cy="215444"/>
          </a:xfrm>
        </p:spPr>
        <p:txBody>
          <a:bodyPr>
            <a:spAutoFit/>
          </a:bodyPr>
          <a:lstStyle>
            <a:lvl1pPr>
              <a:defRPr sz="1400" b="1">
                <a:solidFill>
                  <a:srgbClr val="049536"/>
                </a:solidFill>
              </a:defRPr>
            </a:lvl1pPr>
          </a:lstStyle>
          <a:p>
            <a:pPr lvl="0"/>
            <a:r>
              <a:rPr lang="en-US" noProof="0" smtClean="0"/>
              <a:t>Click to edit Master subtitle style</a:t>
            </a:r>
            <a:endParaRPr lang="ru-RU" noProof="0" smtClean="0"/>
          </a:p>
        </p:txBody>
      </p:sp>
      <p:sp>
        <p:nvSpPr>
          <p:cNvPr id="6" name="Текст 6"/>
          <p:cNvSpPr>
            <a:spLocks noGrp="1"/>
          </p:cNvSpPr>
          <p:nvPr>
            <p:ph type="body" sz="quarter" idx="10"/>
          </p:nvPr>
        </p:nvSpPr>
        <p:spPr>
          <a:xfrm>
            <a:off x="3442796" y="2147626"/>
            <a:ext cx="5187950" cy="492443"/>
          </a:xfrm>
        </p:spPr>
        <p:txBody>
          <a:bodyPr/>
          <a:lstStyle>
            <a:lvl1pPr>
              <a:defRPr sz="3200" b="1">
                <a:solidFill>
                  <a:srgbClr val="049536"/>
                </a:solidFill>
              </a:defRPr>
            </a:lvl1pPr>
          </a:lstStyle>
          <a:p>
            <a:pPr lvl="0"/>
            <a:r>
              <a:rPr lang="ru-RU" dirty="0" smtClean="0"/>
              <a:t>Образец текста</a:t>
            </a:r>
          </a:p>
        </p:txBody>
      </p:sp>
      <p:pic>
        <p:nvPicPr>
          <p:cNvPr id="7" name="Picture 2" descr="C:\Users\LUKANI~1\AppData\Local\Temp\Rar$DI09.235\земной-шар_don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116" y="2023680"/>
            <a:ext cx="3261519" cy="2990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88491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er in the cor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8" y="6147032"/>
            <a:ext cx="582804" cy="571240"/>
          </a:xfrm>
          <a:prstGeom prst="rect">
            <a:avLst/>
          </a:prstGeom>
        </p:spPr>
      </p:pic>
      <p:sp>
        <p:nvSpPr>
          <p:cNvPr id="4" name="Текст 7"/>
          <p:cNvSpPr>
            <a:spLocks noGrp="1"/>
          </p:cNvSpPr>
          <p:nvPr>
            <p:ph type="body" sz="quarter" idx="10"/>
          </p:nvPr>
        </p:nvSpPr>
        <p:spPr>
          <a:xfrm>
            <a:off x="1501775" y="1684338"/>
            <a:ext cx="6205538" cy="1231106"/>
          </a:xfrm>
        </p:spPr>
        <p:txBody>
          <a:bodyPr>
            <a:sp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20" name="source"/>
          <p:cNvSpPr>
            <a:spLocks noGrp="1"/>
          </p:cNvSpPr>
          <p:nvPr>
            <p:ph type="body" sz="quarter" idx="11" hasCustomPrompt="1"/>
          </p:nvPr>
        </p:nvSpPr>
        <p:spPr>
          <a:xfrm>
            <a:off x="627644" y="6482897"/>
            <a:ext cx="7768715" cy="153888"/>
          </a:xfrm>
        </p:spPr>
        <p:txBody>
          <a:bodyPr/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ru-RU" dirty="0" smtClean="0"/>
              <a:t>ИСТОЧНИК: источник</a:t>
            </a:r>
          </a:p>
        </p:txBody>
      </p:sp>
      <p:sp>
        <p:nvSpPr>
          <p:cNvPr id="21" name="footnote"/>
          <p:cNvSpPr>
            <a:spLocks noGrp="1"/>
          </p:cNvSpPr>
          <p:nvPr>
            <p:ph type="body" sz="quarter" idx="12" hasCustomPrompt="1"/>
          </p:nvPr>
        </p:nvSpPr>
        <p:spPr>
          <a:xfrm>
            <a:off x="627644" y="6249216"/>
            <a:ext cx="7768715" cy="153888"/>
          </a:xfrm>
        </p:spPr>
        <p:txBody>
          <a:bodyPr anchor="b" anchorCtr="0"/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ru-RU" dirty="0" smtClean="0"/>
              <a:t>1 Сноска</a:t>
            </a:r>
          </a:p>
        </p:txBody>
      </p:sp>
      <p:sp>
        <p:nvSpPr>
          <p:cNvPr id="9" name="Title Placeholder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 bwMode="auto">
          <a:xfrm>
            <a:off x="119138" y="472139"/>
            <a:ext cx="6778625" cy="3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rgbClr val="049536"/>
                </a:solidFill>
              </a:defRPr>
            </a:lvl1pPr>
          </a:lstStyle>
          <a:p>
            <a:pPr lvl="0"/>
            <a:r>
              <a:rPr lang="en-US" dirty="0" smtClean="0"/>
              <a:t>Click to edit Master title style</a:t>
            </a:r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28940266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n in the cor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9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82" y="6149477"/>
            <a:ext cx="625566" cy="562837"/>
          </a:xfrm>
          <a:prstGeom prst="rect">
            <a:avLst/>
          </a:prstGeom>
        </p:spPr>
      </p:pic>
      <p:sp>
        <p:nvSpPr>
          <p:cNvPr id="4" name="Текст 7"/>
          <p:cNvSpPr>
            <a:spLocks noGrp="1"/>
          </p:cNvSpPr>
          <p:nvPr>
            <p:ph type="body" sz="quarter" idx="10"/>
          </p:nvPr>
        </p:nvSpPr>
        <p:spPr>
          <a:xfrm>
            <a:off x="1501775" y="1684338"/>
            <a:ext cx="6205538" cy="1231106"/>
          </a:xfrm>
        </p:spPr>
        <p:txBody>
          <a:bodyPr>
            <a:sp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10" name="footnote"/>
          <p:cNvSpPr>
            <a:spLocks noGrp="1"/>
          </p:cNvSpPr>
          <p:nvPr>
            <p:ph type="body" sz="quarter" idx="13" hasCustomPrompt="1"/>
          </p:nvPr>
        </p:nvSpPr>
        <p:spPr>
          <a:xfrm>
            <a:off x="627644" y="6249216"/>
            <a:ext cx="7768715" cy="153888"/>
          </a:xfrm>
        </p:spPr>
        <p:txBody>
          <a:bodyPr anchor="b" anchorCtr="0"/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ru-RU" dirty="0" smtClean="0"/>
              <a:t>1 Сноска</a:t>
            </a:r>
          </a:p>
        </p:txBody>
      </p:sp>
      <p:sp>
        <p:nvSpPr>
          <p:cNvPr id="11" name="source"/>
          <p:cNvSpPr>
            <a:spLocks noGrp="1"/>
          </p:cNvSpPr>
          <p:nvPr>
            <p:ph type="body" sz="quarter" idx="14" hasCustomPrompt="1"/>
          </p:nvPr>
        </p:nvSpPr>
        <p:spPr>
          <a:xfrm>
            <a:off x="627644" y="6482897"/>
            <a:ext cx="7768715" cy="153888"/>
          </a:xfrm>
        </p:spPr>
        <p:txBody>
          <a:bodyPr/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ru-RU" dirty="0" smtClean="0"/>
              <a:t>ИСТОЧНИК: источник</a:t>
            </a:r>
          </a:p>
        </p:txBody>
      </p:sp>
      <p:sp>
        <p:nvSpPr>
          <p:cNvPr id="7" name="Title Placeholder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 bwMode="auto">
          <a:xfrm>
            <a:off x="119138" y="472139"/>
            <a:ext cx="6778625" cy="3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dirty="0" smtClean="0"/>
              <a:t>Click to edit Master title style</a:t>
            </a:r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10016130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aves in the cor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2" y="6234017"/>
            <a:ext cx="442916" cy="492707"/>
          </a:xfrm>
          <a:prstGeom prst="rect">
            <a:avLst/>
          </a:prstGeom>
        </p:spPr>
      </p:pic>
      <p:sp>
        <p:nvSpPr>
          <p:cNvPr id="4" name="Текст 7"/>
          <p:cNvSpPr>
            <a:spLocks noGrp="1"/>
          </p:cNvSpPr>
          <p:nvPr>
            <p:ph type="body" sz="quarter" idx="10"/>
          </p:nvPr>
        </p:nvSpPr>
        <p:spPr>
          <a:xfrm>
            <a:off x="1501775" y="1684338"/>
            <a:ext cx="6205538" cy="1231106"/>
          </a:xfrm>
        </p:spPr>
        <p:txBody>
          <a:bodyPr>
            <a:sp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footnote"/>
          <p:cNvSpPr>
            <a:spLocks noGrp="1"/>
          </p:cNvSpPr>
          <p:nvPr>
            <p:ph type="body" sz="quarter" idx="13" hasCustomPrompt="1"/>
          </p:nvPr>
        </p:nvSpPr>
        <p:spPr>
          <a:xfrm>
            <a:off x="627644" y="6249216"/>
            <a:ext cx="7768715" cy="153888"/>
          </a:xfrm>
        </p:spPr>
        <p:txBody>
          <a:bodyPr anchor="b" anchorCtr="0"/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ru-RU" dirty="0" smtClean="0"/>
              <a:t>1 Сноска</a:t>
            </a:r>
          </a:p>
        </p:txBody>
      </p:sp>
      <p:sp>
        <p:nvSpPr>
          <p:cNvPr id="6" name="source"/>
          <p:cNvSpPr>
            <a:spLocks noGrp="1"/>
          </p:cNvSpPr>
          <p:nvPr>
            <p:ph type="body" sz="quarter" idx="14" hasCustomPrompt="1"/>
          </p:nvPr>
        </p:nvSpPr>
        <p:spPr>
          <a:xfrm>
            <a:off x="627644" y="6482897"/>
            <a:ext cx="7768715" cy="153888"/>
          </a:xfrm>
        </p:spPr>
        <p:txBody>
          <a:bodyPr/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ru-RU" dirty="0" smtClean="0"/>
              <a:t>ИСТОЧНИК: источник</a:t>
            </a:r>
          </a:p>
        </p:txBody>
      </p:sp>
      <p:sp>
        <p:nvSpPr>
          <p:cNvPr id="7" name="Title Placeholder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 bwMode="auto">
          <a:xfrm>
            <a:off x="119138" y="472139"/>
            <a:ext cx="6778625" cy="3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dirty="0" smtClean="0"/>
              <a:t>Click to edit Master title style</a:t>
            </a:r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30564031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Текст 7"/>
          <p:cNvSpPr>
            <a:spLocks noGrp="1"/>
          </p:cNvSpPr>
          <p:nvPr>
            <p:ph type="body" sz="quarter" idx="10"/>
          </p:nvPr>
        </p:nvSpPr>
        <p:spPr>
          <a:xfrm>
            <a:off x="1501775" y="1684338"/>
            <a:ext cx="6205538" cy="1231106"/>
          </a:xfrm>
        </p:spPr>
        <p:txBody>
          <a:bodyPr>
            <a:sp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12" name="Текст 11"/>
          <p:cNvSpPr>
            <a:spLocks noGrp="1"/>
          </p:cNvSpPr>
          <p:nvPr>
            <p:ph type="body" sz="quarter" idx="11" hasCustomPrompt="1"/>
          </p:nvPr>
        </p:nvSpPr>
        <p:spPr>
          <a:xfrm>
            <a:off x="119070" y="6482897"/>
            <a:ext cx="8277225" cy="153888"/>
          </a:xfrm>
        </p:spPr>
        <p:txBody>
          <a:bodyPr/>
          <a:lstStyle>
            <a:lvl1pPr>
              <a:defRPr sz="1000"/>
            </a:lvl1pPr>
          </a:lstStyle>
          <a:p>
            <a:pPr lvl="0"/>
            <a:r>
              <a:rPr lang="ru-RU" dirty="0" smtClean="0"/>
              <a:t>ИСТОЧНИК: источник</a:t>
            </a:r>
          </a:p>
        </p:txBody>
      </p:sp>
      <p:sp>
        <p:nvSpPr>
          <p:cNvPr id="13" name="Текст 11"/>
          <p:cNvSpPr>
            <a:spLocks noGrp="1"/>
          </p:cNvSpPr>
          <p:nvPr>
            <p:ph type="body" sz="quarter" idx="12" hasCustomPrompt="1"/>
          </p:nvPr>
        </p:nvSpPr>
        <p:spPr>
          <a:xfrm>
            <a:off x="119070" y="6249216"/>
            <a:ext cx="8277225" cy="153888"/>
          </a:xfrm>
        </p:spPr>
        <p:txBody>
          <a:bodyPr/>
          <a:lstStyle>
            <a:lvl1pPr>
              <a:defRPr sz="1000"/>
            </a:lvl1pPr>
          </a:lstStyle>
          <a:p>
            <a:pPr lvl="0"/>
            <a:r>
              <a:rPr lang="ru-RU" dirty="0" smtClean="0"/>
              <a:t>1 Сноска</a:t>
            </a:r>
          </a:p>
        </p:txBody>
      </p:sp>
      <p:sp>
        <p:nvSpPr>
          <p:cNvPr id="10" name="Title Placeholder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 bwMode="auto">
          <a:xfrm>
            <a:off x="119138" y="472139"/>
            <a:ext cx="6778625" cy="3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rgbClr val="049536"/>
                </a:solidFill>
              </a:defRPr>
            </a:lvl1pPr>
          </a:lstStyle>
          <a:p>
            <a:pPr lvl="0"/>
            <a:r>
              <a:rPr lang="en-US" dirty="0" smtClean="0"/>
              <a:t>Click to edit Master title style</a:t>
            </a:r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25234524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cK 2. Slide Title"/>
          <p:cNvSpPr>
            <a:spLocks noGrp="1"/>
          </p:cNvSpPr>
          <p:nvPr>
            <p:ph type="title"/>
          </p:nvPr>
        </p:nvSpPr>
        <p:spPr>
          <a:xfrm>
            <a:off x="451829" y="225583"/>
            <a:ext cx="6388777" cy="301650"/>
          </a:xfrm>
        </p:spPr>
        <p:txBody>
          <a:bodyPr anchor="ctr" anchorCtr="0"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0100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aves in the cor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2" y="6234017"/>
            <a:ext cx="442916" cy="492707"/>
          </a:xfrm>
          <a:prstGeom prst="rect">
            <a:avLst/>
          </a:prstGeom>
        </p:spPr>
      </p:pic>
      <p:sp>
        <p:nvSpPr>
          <p:cNvPr id="4" name="Текст 7"/>
          <p:cNvSpPr>
            <a:spLocks noGrp="1"/>
          </p:cNvSpPr>
          <p:nvPr>
            <p:ph type="body" sz="quarter" idx="10"/>
          </p:nvPr>
        </p:nvSpPr>
        <p:spPr>
          <a:xfrm>
            <a:off x="1501775" y="1684338"/>
            <a:ext cx="6205538" cy="1231106"/>
          </a:xfrm>
        </p:spPr>
        <p:txBody>
          <a:bodyPr>
            <a:sp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footnote"/>
          <p:cNvSpPr>
            <a:spLocks noGrp="1"/>
          </p:cNvSpPr>
          <p:nvPr>
            <p:ph type="body" sz="quarter" idx="13" hasCustomPrompt="1"/>
          </p:nvPr>
        </p:nvSpPr>
        <p:spPr>
          <a:xfrm>
            <a:off x="627644" y="6249216"/>
            <a:ext cx="7768715" cy="153888"/>
          </a:xfrm>
        </p:spPr>
        <p:txBody>
          <a:bodyPr anchor="b" anchorCtr="0"/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ru-RU" dirty="0" smtClean="0"/>
              <a:t>1 Сноска</a:t>
            </a:r>
          </a:p>
        </p:txBody>
      </p:sp>
      <p:sp>
        <p:nvSpPr>
          <p:cNvPr id="6" name="source"/>
          <p:cNvSpPr>
            <a:spLocks noGrp="1"/>
          </p:cNvSpPr>
          <p:nvPr>
            <p:ph type="body" sz="quarter" idx="14" hasCustomPrompt="1"/>
          </p:nvPr>
        </p:nvSpPr>
        <p:spPr>
          <a:xfrm>
            <a:off x="627644" y="6482897"/>
            <a:ext cx="7768715" cy="153888"/>
          </a:xfrm>
        </p:spPr>
        <p:txBody>
          <a:bodyPr/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ru-RU" dirty="0" smtClean="0"/>
              <a:t>ИСТОЧНИК: источник</a:t>
            </a:r>
          </a:p>
        </p:txBody>
      </p:sp>
      <p:sp>
        <p:nvSpPr>
          <p:cNvPr id="7" name="Title Placeholder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 bwMode="auto">
          <a:xfrm>
            <a:off x="119138" y="472139"/>
            <a:ext cx="6778625" cy="3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dirty="0" smtClean="0"/>
              <a:t>Click to edit Master title style</a:t>
            </a:r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5104861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Working Draft Text" hidden="1"/>
          <p:cNvSpPr txBox="1">
            <a:spLocks noChangeArrowheads="1"/>
          </p:cNvSpPr>
          <p:nvPr/>
        </p:nvSpPr>
        <p:spPr bwMode="auto">
          <a:xfrm>
            <a:off x="2640013" y="342900"/>
            <a:ext cx="993862" cy="1384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894412" eaLnBrk="1" hangingPunct="1">
              <a:defRPr/>
            </a:pPr>
            <a:r>
              <a:rPr lang="ru-RU" sz="900" b="1" dirty="0" smtClean="0">
                <a:solidFill>
                  <a:srgbClr val="000000"/>
                </a:solidFill>
              </a:rPr>
              <a:t>WORKING DRAFT</a:t>
            </a:r>
          </a:p>
        </p:txBody>
      </p:sp>
      <p:sp>
        <p:nvSpPr>
          <p:cNvPr id="5" name="doc id"/>
          <p:cNvSpPr txBox="1">
            <a:spLocks noChangeArrowheads="1"/>
          </p:cNvSpPr>
          <p:nvPr/>
        </p:nvSpPr>
        <p:spPr bwMode="auto">
          <a:xfrm>
            <a:off x="8442325" y="36513"/>
            <a:ext cx="295275" cy="122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894412" eaLnBrk="1" hangingPunct="1">
              <a:defRPr/>
            </a:pPr>
            <a:endParaRPr lang="ru-RU" sz="800" dirty="0" smtClean="0">
              <a:solidFill>
                <a:srgbClr val="000000"/>
              </a:solidFill>
            </a:endParaRPr>
          </a:p>
        </p:txBody>
      </p:sp>
      <p:sp>
        <p:nvSpPr>
          <p:cNvPr id="6" name="Working Draft" hidden="1"/>
          <p:cNvSpPr txBox="1">
            <a:spLocks noChangeArrowheads="1"/>
          </p:cNvSpPr>
          <p:nvPr/>
        </p:nvSpPr>
        <p:spPr bwMode="auto">
          <a:xfrm>
            <a:off x="2640055" y="498475"/>
            <a:ext cx="2853345" cy="1384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894412" eaLnBrk="1" hangingPunct="1">
              <a:defRPr/>
            </a:pPr>
            <a:r>
              <a:rPr lang="en-US" sz="900" smtClean="0">
                <a:solidFill>
                  <a:srgbClr val="000000"/>
                </a:solidFill>
              </a:rPr>
              <a:t>Last Modified 11.06.2013 11:21 Russian Standard Time</a:t>
            </a:r>
            <a:endParaRPr lang="ru-RU" sz="900" dirty="0" smtClean="0">
              <a:solidFill>
                <a:srgbClr val="000000"/>
              </a:solidFill>
            </a:endParaRPr>
          </a:p>
        </p:txBody>
      </p:sp>
      <p:sp>
        <p:nvSpPr>
          <p:cNvPr id="7" name="Printed" hidden="1"/>
          <p:cNvSpPr txBox="1">
            <a:spLocks noChangeArrowheads="1"/>
          </p:cNvSpPr>
          <p:nvPr/>
        </p:nvSpPr>
        <p:spPr bwMode="auto">
          <a:xfrm>
            <a:off x="2640030" y="655658"/>
            <a:ext cx="2532745" cy="1384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894412" eaLnBrk="1" hangingPunct="1">
              <a:defRPr/>
            </a:pPr>
            <a:r>
              <a:rPr lang="en-US" sz="900" smtClean="0">
                <a:solidFill>
                  <a:srgbClr val="000000"/>
                </a:solidFill>
              </a:rPr>
              <a:t>Printed 10.06.2013 11:52 Russian Standard Time</a:t>
            </a:r>
            <a:endParaRPr lang="ru-RU" sz="900" dirty="0" smtClean="0">
              <a:solidFill>
                <a:srgbClr val="000000"/>
              </a:solidFill>
            </a:endParaRPr>
          </a:p>
        </p:txBody>
      </p:sp>
      <p:grpSp>
        <p:nvGrpSpPr>
          <p:cNvPr id="8" name="McK Title Elements"/>
          <p:cNvGrpSpPr>
            <a:grpSpLocks/>
          </p:cNvGrpSpPr>
          <p:nvPr/>
        </p:nvGrpSpPr>
        <p:grpSpPr bwMode="auto">
          <a:xfrm>
            <a:off x="22" y="18"/>
            <a:ext cx="8958263" cy="6723063"/>
            <a:chOff x="0" y="0"/>
            <a:chExt cx="5643" cy="4235"/>
          </a:xfrm>
        </p:grpSpPr>
        <p:sp>
          <p:nvSpPr>
            <p:cNvPr id="9" name="McK Document type" hidden="1"/>
            <p:cNvSpPr txBox="1">
              <a:spLocks noChangeArrowheads="1"/>
            </p:cNvSpPr>
            <p:nvPr/>
          </p:nvSpPr>
          <p:spPr bwMode="auto">
            <a:xfrm>
              <a:off x="1663" y="3106"/>
              <a:ext cx="3109" cy="1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b"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defTabSz="894412" eaLnBrk="1" hangingPunct="1">
                <a:defRPr/>
              </a:pPr>
              <a:r>
                <a:rPr lang="ru-RU" sz="1400" dirty="0" smtClean="0">
                  <a:solidFill>
                    <a:srgbClr val="000000"/>
                  </a:solidFill>
                </a:rPr>
                <a:t>Тип документа</a:t>
              </a:r>
            </a:p>
          </p:txBody>
        </p:sp>
        <p:sp>
          <p:nvSpPr>
            <p:cNvPr id="10" name="McK Date" hidden="1"/>
            <p:cNvSpPr txBox="1">
              <a:spLocks noChangeArrowheads="1"/>
            </p:cNvSpPr>
            <p:nvPr/>
          </p:nvSpPr>
          <p:spPr bwMode="auto">
            <a:xfrm>
              <a:off x="1663" y="3275"/>
              <a:ext cx="3109" cy="1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defTabSz="894412" eaLnBrk="1" hangingPunct="1">
                <a:defRPr/>
              </a:pPr>
              <a:r>
                <a:rPr lang="ru-RU" sz="1400" dirty="0" smtClean="0">
                  <a:solidFill>
                    <a:srgbClr val="000000"/>
                  </a:solidFill>
                </a:rPr>
                <a:t>Дата</a:t>
              </a:r>
            </a:p>
          </p:txBody>
        </p:sp>
        <p:sp>
          <p:nvSpPr>
            <p:cNvPr id="11" name="McK Disclaimer" hidden="1"/>
            <p:cNvSpPr>
              <a:spLocks noChangeArrowheads="1"/>
            </p:cNvSpPr>
            <p:nvPr/>
          </p:nvSpPr>
          <p:spPr bwMode="auto">
            <a:xfrm>
              <a:off x="1663" y="3635"/>
              <a:ext cx="3226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b">
              <a:spAutoFit/>
            </a:bodyPr>
            <a:lstStyle/>
            <a:p>
              <a:pPr defTabSz="801637" eaLnBrk="0" hangingPunct="0"/>
              <a:r>
                <a:rPr lang="ru-RU" sz="800" dirty="0">
                  <a:solidFill>
                    <a:srgbClr val="000000"/>
                  </a:solidFill>
                  <a:latin typeface="Arial"/>
                </a:rPr>
                <a:t>КОНФИДЕНЦИАЛЬНАЯ ИНФОРМАЦИЯ, СОБСТВЕННОСТЬ McKINSEY &amp; COMPANY</a:t>
              </a:r>
            </a:p>
            <a:p>
              <a:pPr defTabSz="801637" eaLnBrk="0" hangingPunct="0"/>
              <a:r>
                <a:rPr lang="ru-RU" sz="800" dirty="0">
                  <a:solidFill>
                    <a:srgbClr val="000000"/>
                  </a:solidFill>
                  <a:latin typeface="Arial"/>
                </a:rPr>
                <a:t>Любое использование этого документа без специального разрешения McKinsey &amp; Company строго запрещено</a:t>
              </a:r>
            </a:p>
          </p:txBody>
        </p:sp>
        <p:sp>
          <p:nvSpPr>
            <p:cNvPr id="12" name="TitleBottomPlaceholder" hidden="1"/>
            <p:cNvSpPr>
              <a:spLocks noChangeArrowheads="1"/>
            </p:cNvSpPr>
            <p:nvPr/>
          </p:nvSpPr>
          <p:spPr bwMode="auto">
            <a:xfrm>
              <a:off x="0" y="1410"/>
              <a:ext cx="1382" cy="2825"/>
            </a:xfrm>
            <a:prstGeom prst="rect">
              <a:avLst/>
            </a:prstGeom>
            <a:solidFill>
              <a:srgbClr val="0065C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894412"/>
              <a:endParaRPr lang="ru-RU" dirty="0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3" name="TitleTopPlaceholder" hidden="1"/>
            <p:cNvSpPr>
              <a:spLocks noChangeArrowheads="1"/>
            </p:cNvSpPr>
            <p:nvPr/>
          </p:nvSpPr>
          <p:spPr bwMode="auto">
            <a:xfrm>
              <a:off x="0" y="0"/>
              <a:ext cx="1382" cy="1410"/>
            </a:xfrm>
            <a:prstGeom prst="rect">
              <a:avLst/>
            </a:prstGeom>
            <a:solidFill>
              <a:srgbClr val="91A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894412"/>
              <a:endParaRPr lang="ru-RU" dirty="0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4" name="Rectangle 1189" hidden="1"/>
            <p:cNvSpPr>
              <a:spLocks noChangeArrowheads="1"/>
            </p:cNvSpPr>
            <p:nvPr/>
          </p:nvSpPr>
          <p:spPr bwMode="auto">
            <a:xfrm>
              <a:off x="0" y="0"/>
              <a:ext cx="5643" cy="4234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894412"/>
              <a:endParaRPr lang="ru-RU" dirty="0">
                <a:solidFill>
                  <a:srgbClr val="000000"/>
                </a:solidFill>
                <a:latin typeface="Arial"/>
              </a:endParaRPr>
            </a:p>
          </p:txBody>
        </p:sp>
      </p:grpSp>
      <p:pic>
        <p:nvPicPr>
          <p:cNvPr id="18" name="TitleBottomBarBW" hidden="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3931" y="6443705"/>
            <a:ext cx="1636712" cy="192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314" name="Rectangle 1026"/>
          <p:cNvSpPr>
            <a:spLocks noGrp="1" noChangeArrowheads="1"/>
          </p:cNvSpPr>
          <p:nvPr>
            <p:ph type="ctrTitle"/>
          </p:nvPr>
        </p:nvSpPr>
        <p:spPr>
          <a:xfrm>
            <a:off x="1441272" y="2092481"/>
            <a:ext cx="6134319" cy="492443"/>
          </a:xfrm>
          <a:prstGeom prst="rect">
            <a:avLst/>
          </a:prstGeom>
        </p:spPr>
        <p:txBody>
          <a:bodyPr anchor="ctr" anchorCtr="0"/>
          <a:lstStyle>
            <a:lvl1pPr>
              <a:defRPr sz="3200" b="1">
                <a:solidFill>
                  <a:srgbClr val="049536"/>
                </a:solidFill>
              </a:defRPr>
            </a:lvl1pPr>
          </a:lstStyle>
          <a:p>
            <a:pPr lvl="0"/>
            <a:r>
              <a:rPr lang="en-US" noProof="0" dirty="0" smtClean="0"/>
              <a:t>Click to edit Master title style</a:t>
            </a:r>
            <a:endParaRPr lang="ru-RU" noProof="0" dirty="0" smtClean="0"/>
          </a:p>
        </p:txBody>
      </p:sp>
      <p:sp>
        <p:nvSpPr>
          <p:cNvPr id="19" name="Прямоугольник 18"/>
          <p:cNvSpPr/>
          <p:nvPr userDrawn="1"/>
        </p:nvSpPr>
        <p:spPr>
          <a:xfrm>
            <a:off x="-1552" y="818577"/>
            <a:ext cx="8963025" cy="45719"/>
          </a:xfrm>
          <a:custGeom>
            <a:avLst/>
            <a:gdLst/>
            <a:ahLst/>
            <a:cxnLst/>
            <a:rect l="l" t="t" r="r" b="b"/>
            <a:pathLst>
              <a:path w="8728076" h="61913">
                <a:moveTo>
                  <a:pt x="0" y="0"/>
                </a:moveTo>
                <a:lnTo>
                  <a:pt x="8728076" y="0"/>
                </a:lnTo>
                <a:lnTo>
                  <a:pt x="8728076" y="1768"/>
                </a:lnTo>
                <a:lnTo>
                  <a:pt x="8661840" y="61913"/>
                </a:lnTo>
                <a:lnTo>
                  <a:pt x="0" y="61913"/>
                </a:lnTo>
                <a:close/>
              </a:path>
            </a:pathLst>
          </a:custGeom>
          <a:gradFill flip="none" rotWithShape="1">
            <a:gsLst>
              <a:gs pos="47000">
                <a:srgbClr val="BEDF92"/>
              </a:gs>
              <a:gs pos="0">
                <a:schemeClr val="accent2"/>
              </a:gs>
              <a:gs pos="100000">
                <a:srgbClr val="F6FFD9"/>
              </a:gs>
            </a:gsLst>
            <a:lin ang="0" scaled="1"/>
            <a:tileRect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069" tIns="45537" rIns="91069" bIns="45537" rtlCol="0" anchor="ctr"/>
          <a:lstStyle/>
          <a:p>
            <a:pPr algn="ctr" defTabSz="894412"/>
            <a:endParaRPr lang="ru-RU" dirty="0" err="1">
              <a:solidFill>
                <a:srgbClr val="000000"/>
              </a:solidFill>
            </a:endParaRPr>
          </a:p>
        </p:txBody>
      </p:sp>
      <p:pic>
        <p:nvPicPr>
          <p:cNvPr id="36" name="Picture 7" descr="Screen Shot 2013-12-24 at 12.16.45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53258" y="166030"/>
            <a:ext cx="1945389" cy="624529"/>
          </a:xfrm>
          <a:prstGeom prst="rect">
            <a:avLst/>
          </a:prstGeom>
        </p:spPr>
      </p:pic>
      <p:grpSp>
        <p:nvGrpSpPr>
          <p:cNvPr id="2" name="Группа 1"/>
          <p:cNvGrpSpPr/>
          <p:nvPr userDrawn="1"/>
        </p:nvGrpSpPr>
        <p:grpSpPr>
          <a:xfrm>
            <a:off x="-8950" y="4787176"/>
            <a:ext cx="8991821" cy="2113802"/>
            <a:chOff x="-8976" y="4787170"/>
            <a:chExt cx="8991821" cy="2113802"/>
          </a:xfrm>
        </p:grpSpPr>
        <p:pic>
          <p:nvPicPr>
            <p:cNvPr id="43" name="Picture 2"/>
            <p:cNvPicPr>
              <a:picLocks noChangeAspect="1" noChangeArrowheads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19" r="801"/>
            <a:stretch/>
          </p:blipFill>
          <p:spPr bwMode="auto">
            <a:xfrm>
              <a:off x="-1" y="4787170"/>
              <a:ext cx="8961439" cy="18415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44" name="Группа 43"/>
            <p:cNvGrpSpPr/>
            <p:nvPr userDrawn="1"/>
          </p:nvGrpSpPr>
          <p:grpSpPr>
            <a:xfrm>
              <a:off x="-8976" y="5750183"/>
              <a:ext cx="8991821" cy="1150789"/>
              <a:chOff x="-8976" y="5750183"/>
              <a:chExt cx="8991821" cy="1150789"/>
            </a:xfrm>
          </p:grpSpPr>
          <p:sp>
            <p:nvSpPr>
              <p:cNvPr id="45" name="Freeform 11"/>
              <p:cNvSpPr>
                <a:spLocks/>
              </p:cNvSpPr>
              <p:nvPr/>
            </p:nvSpPr>
            <p:spPr bwMode="auto">
              <a:xfrm rot="21401812">
                <a:off x="3021" y="6317320"/>
                <a:ext cx="5333974" cy="583652"/>
              </a:xfrm>
              <a:custGeom>
                <a:avLst/>
                <a:gdLst/>
                <a:ahLst/>
                <a:cxnLst/>
                <a:rect l="l" t="t" r="r" b="b"/>
                <a:pathLst>
                  <a:path w="5333974" h="583652">
                    <a:moveTo>
                      <a:pt x="5276645" y="572390"/>
                    </a:moveTo>
                    <a:cubicBezTo>
                      <a:pt x="5295731" y="576282"/>
                      <a:pt x="5314854" y="579973"/>
                      <a:pt x="5333974" y="583652"/>
                    </a:cubicBezTo>
                    <a:lnTo>
                      <a:pt x="5276180" y="580462"/>
                    </a:lnTo>
                    <a:close/>
                    <a:moveTo>
                      <a:pt x="2002421" y="7710"/>
                    </a:moveTo>
                    <a:cubicBezTo>
                      <a:pt x="2746081" y="41292"/>
                      <a:pt x="3941635" y="311324"/>
                      <a:pt x="5151013" y="547708"/>
                    </a:cubicBezTo>
                    <a:lnTo>
                      <a:pt x="3682725" y="462967"/>
                    </a:lnTo>
                    <a:lnTo>
                      <a:pt x="3682598" y="465178"/>
                    </a:lnTo>
                    <a:cubicBezTo>
                      <a:pt x="2972445" y="364324"/>
                      <a:pt x="2335517" y="281380"/>
                      <a:pt x="1880469" y="260831"/>
                    </a:cubicBezTo>
                    <a:cubicBezTo>
                      <a:pt x="1585660" y="247519"/>
                      <a:pt x="1283245" y="266577"/>
                      <a:pt x="989675" y="307538"/>
                    </a:cubicBezTo>
                    <a:lnTo>
                      <a:pt x="0" y="250419"/>
                    </a:lnTo>
                    <a:lnTo>
                      <a:pt x="4858" y="169923"/>
                    </a:lnTo>
                    <a:cubicBezTo>
                      <a:pt x="543116" y="59278"/>
                      <a:pt x="1231841" y="-26781"/>
                      <a:pt x="2002421" y="7710"/>
                    </a:cubicBezTo>
                    <a:close/>
                  </a:path>
                </a:pathLst>
              </a:custGeom>
              <a:solidFill>
                <a:srgbClr val="A7D05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894412"/>
                <a:endParaRPr lang="ru-RU">
                  <a:solidFill>
                    <a:srgbClr val="000000"/>
                  </a:solidFill>
                  <a:latin typeface="Arial"/>
                </a:endParaRPr>
              </a:p>
            </p:txBody>
          </p:sp>
          <p:grpSp>
            <p:nvGrpSpPr>
              <p:cNvPr id="46" name="Группа 45"/>
              <p:cNvGrpSpPr/>
              <p:nvPr/>
            </p:nvGrpSpPr>
            <p:grpSpPr>
              <a:xfrm>
                <a:off x="-8976" y="5750183"/>
                <a:ext cx="8991821" cy="1095217"/>
                <a:chOff x="-8976" y="5750183"/>
                <a:chExt cx="8991821" cy="1095217"/>
              </a:xfrm>
            </p:grpSpPr>
            <p:sp>
              <p:nvSpPr>
                <p:cNvPr id="47" name="Freeform 8"/>
                <p:cNvSpPr>
                  <a:spLocks/>
                </p:cNvSpPr>
                <p:nvPr/>
              </p:nvSpPr>
              <p:spPr bwMode="auto">
                <a:xfrm rot="21401812">
                  <a:off x="8766" y="5750183"/>
                  <a:ext cx="8974079" cy="9975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74079" h="997596">
                      <a:moveTo>
                        <a:pt x="8974079" y="256658"/>
                      </a:moveTo>
                      <a:lnTo>
                        <a:pt x="8969227" y="340728"/>
                      </a:lnTo>
                      <a:cubicBezTo>
                        <a:pt x="8564536" y="640458"/>
                        <a:pt x="7878802" y="997596"/>
                        <a:pt x="6912361" y="997596"/>
                      </a:cubicBezTo>
                      <a:cubicBezTo>
                        <a:pt x="5249207" y="997596"/>
                        <a:pt x="3171705" y="95150"/>
                        <a:pt x="1612138" y="95151"/>
                      </a:cubicBezTo>
                      <a:cubicBezTo>
                        <a:pt x="878567" y="95151"/>
                        <a:pt x="351898" y="189883"/>
                        <a:pt x="0" y="290901"/>
                      </a:cubicBezTo>
                      <a:lnTo>
                        <a:pt x="5097" y="206451"/>
                      </a:lnTo>
                      <a:cubicBezTo>
                        <a:pt x="356949" y="99692"/>
                        <a:pt x="882082" y="-1"/>
                        <a:pt x="1612138" y="0"/>
                      </a:cubicBezTo>
                      <a:cubicBezTo>
                        <a:pt x="3168828" y="0"/>
                        <a:pt x="5249207" y="961914"/>
                        <a:pt x="6912361" y="961913"/>
                      </a:cubicBezTo>
                      <a:cubicBezTo>
                        <a:pt x="7883088" y="961913"/>
                        <a:pt x="8570523" y="577496"/>
                        <a:pt x="8974079" y="256658"/>
                      </a:cubicBezTo>
                      <a:close/>
                    </a:path>
                  </a:pathLst>
                </a:custGeom>
                <a:solidFill>
                  <a:srgbClr val="CBDB2A"/>
                </a:solidFill>
                <a:ln w="12700">
                  <a:solidFill>
                    <a:srgbClr val="CBDB2A"/>
                  </a:solidFill>
                  <a:round/>
                  <a:headEnd/>
                  <a:tailEnd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4412"/>
                  <a:endParaRPr lang="ru-RU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  <p:sp>
              <p:nvSpPr>
                <p:cNvPr id="48" name="Freeform 9"/>
                <p:cNvSpPr>
                  <a:spLocks/>
                </p:cNvSpPr>
                <p:nvPr/>
              </p:nvSpPr>
              <p:spPr bwMode="auto">
                <a:xfrm rot="21401812">
                  <a:off x="-8976" y="5845921"/>
                  <a:ext cx="8991280" cy="9561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76656" h="956109">
                      <a:moveTo>
                        <a:pt x="8976656" y="245543"/>
                      </a:moveTo>
                      <a:lnTo>
                        <a:pt x="8968839" y="380995"/>
                      </a:lnTo>
                      <a:cubicBezTo>
                        <a:pt x="8560462" y="647681"/>
                        <a:pt x="7881915" y="956109"/>
                        <a:pt x="6935009" y="956109"/>
                      </a:cubicBezTo>
                      <a:cubicBezTo>
                        <a:pt x="5268979" y="956109"/>
                        <a:pt x="3185721" y="144234"/>
                        <a:pt x="1623278" y="144234"/>
                      </a:cubicBezTo>
                      <a:cubicBezTo>
                        <a:pt x="882318" y="144234"/>
                        <a:pt x="352320" y="230846"/>
                        <a:pt x="0" y="322515"/>
                      </a:cubicBezTo>
                      <a:lnTo>
                        <a:pt x="7638" y="195957"/>
                      </a:lnTo>
                      <a:cubicBezTo>
                        <a:pt x="359537" y="94859"/>
                        <a:pt x="886396" y="0"/>
                        <a:pt x="1620399" y="0"/>
                      </a:cubicBezTo>
                      <a:cubicBezTo>
                        <a:pt x="3177089" y="0"/>
                        <a:pt x="5257469" y="902579"/>
                        <a:pt x="6920623" y="902579"/>
                      </a:cubicBezTo>
                      <a:cubicBezTo>
                        <a:pt x="7886613" y="902579"/>
                        <a:pt x="8572070" y="545423"/>
                        <a:pt x="8976656" y="245543"/>
                      </a:cubicBezTo>
                      <a:close/>
                    </a:path>
                  </a:pathLst>
                </a:custGeom>
                <a:solidFill>
                  <a:srgbClr val="6D9D3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4412"/>
                  <a:endParaRPr lang="ru-RU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  <p:sp>
              <p:nvSpPr>
                <p:cNvPr id="49" name="Freeform 10"/>
                <p:cNvSpPr>
                  <a:spLocks/>
                </p:cNvSpPr>
                <p:nvPr/>
              </p:nvSpPr>
              <p:spPr bwMode="auto">
                <a:xfrm rot="21401812">
                  <a:off x="5052" y="5990568"/>
                  <a:ext cx="8964051" cy="8548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75335" h="854832">
                      <a:moveTo>
                        <a:pt x="8975335" y="228107"/>
                      </a:moveTo>
                      <a:lnTo>
                        <a:pt x="8968669" y="343617"/>
                      </a:lnTo>
                      <a:cubicBezTo>
                        <a:pt x="8565323" y="579247"/>
                        <a:pt x="7907768" y="846431"/>
                        <a:pt x="6996356" y="854832"/>
                      </a:cubicBezTo>
                      <a:lnTo>
                        <a:pt x="6771421" y="842418"/>
                      </a:lnTo>
                      <a:lnTo>
                        <a:pt x="6160628" y="808709"/>
                      </a:lnTo>
                      <a:cubicBezTo>
                        <a:pt x="4658324" y="648621"/>
                        <a:pt x="2957691" y="118920"/>
                        <a:pt x="1633308" y="118921"/>
                      </a:cubicBezTo>
                      <a:cubicBezTo>
                        <a:pt x="885697" y="118921"/>
                        <a:pt x="352711" y="198599"/>
                        <a:pt x="0" y="282365"/>
                      </a:cubicBezTo>
                      <a:lnTo>
                        <a:pt x="6280" y="178326"/>
                      </a:lnTo>
                      <a:cubicBezTo>
                        <a:pt x="358237" y="86650"/>
                        <a:pt x="887657" y="1"/>
                        <a:pt x="1627553" y="0"/>
                      </a:cubicBezTo>
                      <a:cubicBezTo>
                        <a:pt x="3187184" y="1"/>
                        <a:pt x="5267650" y="811631"/>
                        <a:pt x="6930874" y="811631"/>
                      </a:cubicBezTo>
                      <a:cubicBezTo>
                        <a:pt x="7887631" y="811631"/>
                        <a:pt x="8569204" y="496328"/>
                        <a:pt x="8975335" y="228107"/>
                      </a:cubicBezTo>
                      <a:close/>
                    </a:path>
                  </a:pathLst>
                </a:custGeom>
                <a:solidFill>
                  <a:srgbClr val="8DC63F"/>
                </a:solidFill>
                <a:ln w="19050">
                  <a:solidFill>
                    <a:srgbClr val="8DC63F"/>
                  </a:solidFill>
                  <a:round/>
                  <a:headEnd/>
                  <a:tailEnd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4412"/>
                  <a:endParaRPr lang="ru-RU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</p:grpSp>
        </p:grpSp>
      </p:grpSp>
      <p:pic>
        <p:nvPicPr>
          <p:cNvPr id="50" name="Picture 2"/>
          <p:cNvPicPr>
            <a:picLocks noChangeAspect="1" noChangeArrowheads="1"/>
          </p:cNvPicPr>
          <p:nvPr userDrawn="1"/>
        </p:nvPicPr>
        <p:blipFill rotWithShape="1">
          <a:blip r:embed="rId5" cstate="print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28" b="4627"/>
          <a:stretch/>
        </p:blipFill>
        <p:spPr bwMode="auto">
          <a:xfrm>
            <a:off x="4254684" y="3190875"/>
            <a:ext cx="4706754" cy="30454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315" name="Rectangle 1027"/>
          <p:cNvSpPr>
            <a:spLocks noGrp="1" noChangeArrowheads="1"/>
          </p:cNvSpPr>
          <p:nvPr>
            <p:ph type="subTitle" idx="1"/>
          </p:nvPr>
        </p:nvSpPr>
        <p:spPr>
          <a:xfrm>
            <a:off x="1441267" y="3624723"/>
            <a:ext cx="5791571" cy="246221"/>
          </a:xfrm>
        </p:spPr>
        <p:txBody>
          <a:bodyPr wrap="square">
            <a:spAutoFit/>
          </a:bodyPr>
          <a:lstStyle>
            <a:lvl1pPr>
              <a:defRPr sz="1600" b="1">
                <a:solidFill>
                  <a:srgbClr val="049536"/>
                </a:solidFill>
              </a:defRPr>
            </a:lvl1pPr>
          </a:lstStyle>
          <a:p>
            <a:pPr lvl="0"/>
            <a:r>
              <a:rPr lang="en-US" noProof="0" dirty="0" smtClean="0"/>
              <a:t>Click to edit Master subtitle style</a:t>
            </a:r>
            <a:endParaRPr lang="ru-RU" noProof="0" dirty="0" smtClean="0"/>
          </a:p>
        </p:txBody>
      </p:sp>
    </p:spTree>
    <p:extLst>
      <p:ext uri="{BB962C8B-B14F-4D97-AF65-F5344CB8AC3E}">
        <p14:creationId xmlns:p14="http://schemas.microsoft.com/office/powerpoint/2010/main" val="7811677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027"/>
          <p:cNvSpPr>
            <a:spLocks noGrp="1" noChangeArrowheads="1"/>
          </p:cNvSpPr>
          <p:nvPr>
            <p:ph type="subTitle" idx="1"/>
          </p:nvPr>
        </p:nvSpPr>
        <p:spPr>
          <a:xfrm>
            <a:off x="3442815" y="3697331"/>
            <a:ext cx="4935537" cy="215444"/>
          </a:xfrm>
        </p:spPr>
        <p:txBody>
          <a:bodyPr>
            <a:spAutoFit/>
          </a:bodyPr>
          <a:lstStyle>
            <a:lvl1pPr>
              <a:defRPr sz="1400" b="1">
                <a:solidFill>
                  <a:srgbClr val="049536"/>
                </a:solidFill>
              </a:defRPr>
            </a:lvl1pPr>
          </a:lstStyle>
          <a:p>
            <a:pPr lvl="0"/>
            <a:r>
              <a:rPr lang="en-US" noProof="0" smtClean="0"/>
              <a:t>Click to edit Master subtitle style</a:t>
            </a:r>
            <a:endParaRPr lang="ru-RU" noProof="0" smtClean="0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10"/>
          </p:nvPr>
        </p:nvSpPr>
        <p:spPr>
          <a:xfrm>
            <a:off x="3442796" y="2147590"/>
            <a:ext cx="5187950" cy="492443"/>
          </a:xfrm>
        </p:spPr>
        <p:txBody>
          <a:bodyPr/>
          <a:lstStyle>
            <a:lvl1pPr>
              <a:defRPr sz="3200" b="1">
                <a:solidFill>
                  <a:srgbClr val="049536"/>
                </a:solidFill>
              </a:defRPr>
            </a:lvl1pPr>
          </a:lstStyle>
          <a:p>
            <a:pPr lvl="0"/>
            <a:r>
              <a:rPr lang="ru-RU" dirty="0" smtClean="0"/>
              <a:t>Образец текста</a:t>
            </a:r>
          </a:p>
        </p:txBody>
      </p:sp>
      <p:pic>
        <p:nvPicPr>
          <p:cNvPr id="6" name="Picture 2" descr="C:\Users\LUKANI~1\AppData\Local\Temp\Rar$DI05.591\Деревце-с-облачками_done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" y="1602435"/>
            <a:ext cx="3452683" cy="3421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8748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027"/>
          <p:cNvSpPr>
            <a:spLocks noGrp="1" noChangeArrowheads="1"/>
          </p:cNvSpPr>
          <p:nvPr>
            <p:ph type="subTitle" idx="1"/>
          </p:nvPr>
        </p:nvSpPr>
        <p:spPr>
          <a:xfrm>
            <a:off x="3442815" y="3697331"/>
            <a:ext cx="4935537" cy="215444"/>
          </a:xfrm>
        </p:spPr>
        <p:txBody>
          <a:bodyPr>
            <a:spAutoFit/>
          </a:bodyPr>
          <a:lstStyle>
            <a:lvl1pPr>
              <a:defRPr sz="1400" b="1">
                <a:solidFill>
                  <a:srgbClr val="049536"/>
                </a:solidFill>
              </a:defRPr>
            </a:lvl1pPr>
          </a:lstStyle>
          <a:p>
            <a:pPr lvl="0"/>
            <a:r>
              <a:rPr lang="en-US" noProof="0" smtClean="0"/>
              <a:t>Click to edit Master subtitle style</a:t>
            </a:r>
            <a:endParaRPr lang="ru-RU" noProof="0" smtClean="0"/>
          </a:p>
        </p:txBody>
      </p:sp>
      <p:sp>
        <p:nvSpPr>
          <p:cNvPr id="6" name="Текст 6"/>
          <p:cNvSpPr>
            <a:spLocks noGrp="1"/>
          </p:cNvSpPr>
          <p:nvPr>
            <p:ph type="body" sz="quarter" idx="10"/>
          </p:nvPr>
        </p:nvSpPr>
        <p:spPr>
          <a:xfrm>
            <a:off x="3442796" y="2147590"/>
            <a:ext cx="5187950" cy="492443"/>
          </a:xfrm>
        </p:spPr>
        <p:txBody>
          <a:bodyPr/>
          <a:lstStyle>
            <a:lvl1pPr>
              <a:defRPr sz="3200" b="1">
                <a:solidFill>
                  <a:srgbClr val="049536"/>
                </a:solidFill>
              </a:defRPr>
            </a:lvl1pPr>
          </a:lstStyle>
          <a:p>
            <a:pPr lvl="0"/>
            <a:r>
              <a:rPr lang="ru-RU" dirty="0" smtClean="0"/>
              <a:t>Образец текста</a:t>
            </a:r>
          </a:p>
        </p:txBody>
      </p:sp>
      <p:grpSp>
        <p:nvGrpSpPr>
          <p:cNvPr id="2" name="Группа 1"/>
          <p:cNvGrpSpPr/>
          <p:nvPr userDrawn="1"/>
        </p:nvGrpSpPr>
        <p:grpSpPr>
          <a:xfrm>
            <a:off x="-233512" y="1428309"/>
            <a:ext cx="3599391" cy="4299251"/>
            <a:chOff x="-273711" y="1428309"/>
            <a:chExt cx="3682622" cy="4398665"/>
          </a:xfrm>
        </p:grpSpPr>
        <p:pic>
          <p:nvPicPr>
            <p:cNvPr id="8" name="Picture 2" descr="C:\Users\Lukanina-AN\AppData\Local\Microsoft\Windows\Temporary Internet Files\Low\Content.IE5\U9HPN9CK\WEareTEAM[1]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4435296">
              <a:off x="1464937" y="1092742"/>
              <a:ext cx="1608407" cy="22795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2" descr="C:\Users\LUKANI~1\AppData\Local\Temp\Rar$DI00.669\ImLeader_done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7674329">
              <a:off x="82787" y="1695408"/>
              <a:ext cx="1266509" cy="19795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3" descr="C:\Users\LUKANI~1\AppData\Local\Temp\Rar$DI03.218\все-для-клиента_done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353251">
              <a:off x="472355" y="2831967"/>
              <a:ext cx="2499145" cy="2995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1528819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027"/>
          <p:cNvSpPr>
            <a:spLocks noGrp="1" noChangeArrowheads="1"/>
          </p:cNvSpPr>
          <p:nvPr>
            <p:ph type="subTitle" idx="1"/>
          </p:nvPr>
        </p:nvSpPr>
        <p:spPr>
          <a:xfrm>
            <a:off x="3442815" y="3697331"/>
            <a:ext cx="4935537" cy="215444"/>
          </a:xfrm>
        </p:spPr>
        <p:txBody>
          <a:bodyPr>
            <a:spAutoFit/>
          </a:bodyPr>
          <a:lstStyle>
            <a:lvl1pPr>
              <a:defRPr sz="1400" b="1">
                <a:solidFill>
                  <a:srgbClr val="049536"/>
                </a:solidFill>
              </a:defRPr>
            </a:lvl1pPr>
          </a:lstStyle>
          <a:p>
            <a:pPr lvl="0"/>
            <a:r>
              <a:rPr lang="en-US" noProof="0" smtClean="0"/>
              <a:t>Click to edit Master subtitle style</a:t>
            </a:r>
            <a:endParaRPr lang="ru-RU" noProof="0" smtClean="0"/>
          </a:p>
        </p:txBody>
      </p:sp>
      <p:sp>
        <p:nvSpPr>
          <p:cNvPr id="6" name="Текст 6"/>
          <p:cNvSpPr>
            <a:spLocks noGrp="1"/>
          </p:cNvSpPr>
          <p:nvPr>
            <p:ph type="body" sz="quarter" idx="10"/>
          </p:nvPr>
        </p:nvSpPr>
        <p:spPr>
          <a:xfrm>
            <a:off x="3442796" y="2147590"/>
            <a:ext cx="5187950" cy="492443"/>
          </a:xfrm>
        </p:spPr>
        <p:txBody>
          <a:bodyPr/>
          <a:lstStyle>
            <a:lvl1pPr>
              <a:defRPr sz="3200" b="1">
                <a:solidFill>
                  <a:srgbClr val="049536"/>
                </a:solidFill>
              </a:defRPr>
            </a:lvl1pPr>
          </a:lstStyle>
          <a:p>
            <a:pPr lvl="0"/>
            <a:r>
              <a:rPr lang="ru-RU" dirty="0" smtClean="0"/>
              <a:t>Образец текста</a:t>
            </a:r>
          </a:p>
        </p:txBody>
      </p:sp>
      <p:pic>
        <p:nvPicPr>
          <p:cNvPr id="7" name="Picture 2" descr="C:\Users\LUKANI~1\AppData\Local\Temp\Rar$DI00.709\воздушный-шар_don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938" y="1633774"/>
            <a:ext cx="3173340" cy="3680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55075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027"/>
          <p:cNvSpPr>
            <a:spLocks noGrp="1" noChangeArrowheads="1"/>
          </p:cNvSpPr>
          <p:nvPr>
            <p:ph type="subTitle" idx="1"/>
          </p:nvPr>
        </p:nvSpPr>
        <p:spPr>
          <a:xfrm>
            <a:off x="3442815" y="3697331"/>
            <a:ext cx="4935537" cy="215444"/>
          </a:xfrm>
        </p:spPr>
        <p:txBody>
          <a:bodyPr>
            <a:spAutoFit/>
          </a:bodyPr>
          <a:lstStyle>
            <a:lvl1pPr>
              <a:defRPr sz="1400" b="1">
                <a:solidFill>
                  <a:srgbClr val="049536"/>
                </a:solidFill>
              </a:defRPr>
            </a:lvl1pPr>
          </a:lstStyle>
          <a:p>
            <a:pPr lvl="0"/>
            <a:r>
              <a:rPr lang="en-US" noProof="0" smtClean="0"/>
              <a:t>Click to edit Master subtitle style</a:t>
            </a:r>
            <a:endParaRPr lang="ru-RU" noProof="0" smtClean="0"/>
          </a:p>
        </p:txBody>
      </p:sp>
      <p:sp>
        <p:nvSpPr>
          <p:cNvPr id="5" name="Текст 6"/>
          <p:cNvSpPr>
            <a:spLocks noGrp="1"/>
          </p:cNvSpPr>
          <p:nvPr>
            <p:ph type="body" sz="quarter" idx="10"/>
          </p:nvPr>
        </p:nvSpPr>
        <p:spPr>
          <a:xfrm>
            <a:off x="3442796" y="2147590"/>
            <a:ext cx="5187950" cy="492443"/>
          </a:xfrm>
        </p:spPr>
        <p:txBody>
          <a:bodyPr/>
          <a:lstStyle>
            <a:lvl1pPr>
              <a:defRPr sz="3200" b="1">
                <a:solidFill>
                  <a:srgbClr val="049536"/>
                </a:solidFill>
              </a:defRPr>
            </a:lvl1pPr>
          </a:lstStyle>
          <a:p>
            <a:pPr lvl="0"/>
            <a:r>
              <a:rPr lang="ru-RU" dirty="0" smtClean="0"/>
              <a:t>Образец текста</a:t>
            </a:r>
          </a:p>
        </p:txBody>
      </p:sp>
      <p:pic>
        <p:nvPicPr>
          <p:cNvPr id="6" name="Picture 2" descr="C:\Users\LUKANI~1\AppData\Local\Temp\Rar$DI07.270\деревце-с-солнышком_don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81137" y="1416818"/>
            <a:ext cx="4064316" cy="4297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44306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027"/>
          <p:cNvSpPr>
            <a:spLocks noGrp="1" noChangeArrowheads="1"/>
          </p:cNvSpPr>
          <p:nvPr>
            <p:ph type="subTitle" idx="1"/>
          </p:nvPr>
        </p:nvSpPr>
        <p:spPr>
          <a:xfrm>
            <a:off x="3442815" y="3697331"/>
            <a:ext cx="4935537" cy="215444"/>
          </a:xfrm>
        </p:spPr>
        <p:txBody>
          <a:bodyPr>
            <a:spAutoFit/>
          </a:bodyPr>
          <a:lstStyle>
            <a:lvl1pPr>
              <a:defRPr sz="1400" b="1">
                <a:solidFill>
                  <a:srgbClr val="049536"/>
                </a:solidFill>
              </a:defRPr>
            </a:lvl1pPr>
          </a:lstStyle>
          <a:p>
            <a:pPr lvl="0"/>
            <a:r>
              <a:rPr lang="en-US" noProof="0" smtClean="0"/>
              <a:t>Click to edit Master subtitle style</a:t>
            </a:r>
            <a:endParaRPr lang="ru-RU" noProof="0" smtClean="0"/>
          </a:p>
        </p:txBody>
      </p:sp>
      <p:sp>
        <p:nvSpPr>
          <p:cNvPr id="6" name="Текст 6"/>
          <p:cNvSpPr>
            <a:spLocks noGrp="1"/>
          </p:cNvSpPr>
          <p:nvPr>
            <p:ph type="body" sz="quarter" idx="10"/>
          </p:nvPr>
        </p:nvSpPr>
        <p:spPr>
          <a:xfrm>
            <a:off x="3442796" y="2147590"/>
            <a:ext cx="5187950" cy="492443"/>
          </a:xfrm>
        </p:spPr>
        <p:txBody>
          <a:bodyPr/>
          <a:lstStyle>
            <a:lvl1pPr>
              <a:defRPr sz="3200" b="1">
                <a:solidFill>
                  <a:srgbClr val="049536"/>
                </a:solidFill>
              </a:defRPr>
            </a:lvl1pPr>
          </a:lstStyle>
          <a:p>
            <a:pPr lvl="0"/>
            <a:r>
              <a:rPr lang="ru-RU" dirty="0" smtClean="0"/>
              <a:t>Образец текста</a:t>
            </a:r>
          </a:p>
        </p:txBody>
      </p:sp>
      <p:pic>
        <p:nvPicPr>
          <p:cNvPr id="7" name="Picture 2" descr="C:\Users\LUKANI~1\AppData\Local\Temp\Rar$DI09.235\земной-шар_don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079" y="2023680"/>
            <a:ext cx="3261519" cy="2990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35916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er in the cor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8" y="6147032"/>
            <a:ext cx="582804" cy="571240"/>
          </a:xfrm>
          <a:prstGeom prst="rect">
            <a:avLst/>
          </a:prstGeom>
        </p:spPr>
      </p:pic>
      <p:sp>
        <p:nvSpPr>
          <p:cNvPr id="4" name="Текст 7"/>
          <p:cNvSpPr>
            <a:spLocks noGrp="1"/>
          </p:cNvSpPr>
          <p:nvPr>
            <p:ph type="body" sz="quarter" idx="10"/>
          </p:nvPr>
        </p:nvSpPr>
        <p:spPr>
          <a:xfrm>
            <a:off x="1501775" y="1684338"/>
            <a:ext cx="6205538" cy="1231106"/>
          </a:xfrm>
        </p:spPr>
        <p:txBody>
          <a:bodyPr>
            <a:sp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20" name="source"/>
          <p:cNvSpPr>
            <a:spLocks noGrp="1"/>
          </p:cNvSpPr>
          <p:nvPr>
            <p:ph type="body" sz="quarter" idx="11" hasCustomPrompt="1"/>
          </p:nvPr>
        </p:nvSpPr>
        <p:spPr>
          <a:xfrm>
            <a:off x="627607" y="6482897"/>
            <a:ext cx="7768715" cy="153888"/>
          </a:xfrm>
        </p:spPr>
        <p:txBody>
          <a:bodyPr/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ru-RU" dirty="0" smtClean="0"/>
              <a:t>ИСТОЧНИК: источник</a:t>
            </a:r>
          </a:p>
        </p:txBody>
      </p:sp>
      <p:sp>
        <p:nvSpPr>
          <p:cNvPr id="21" name="footnote"/>
          <p:cNvSpPr>
            <a:spLocks noGrp="1"/>
          </p:cNvSpPr>
          <p:nvPr>
            <p:ph type="body" sz="quarter" idx="12" hasCustomPrompt="1"/>
          </p:nvPr>
        </p:nvSpPr>
        <p:spPr>
          <a:xfrm>
            <a:off x="627607" y="6249216"/>
            <a:ext cx="7768715" cy="153888"/>
          </a:xfrm>
        </p:spPr>
        <p:txBody>
          <a:bodyPr anchor="b" anchorCtr="0"/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ru-RU" dirty="0" smtClean="0"/>
              <a:t>1 Сноска</a:t>
            </a:r>
          </a:p>
        </p:txBody>
      </p:sp>
      <p:sp>
        <p:nvSpPr>
          <p:cNvPr id="9" name="Title Placeholder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 bwMode="auto">
          <a:xfrm>
            <a:off x="119100" y="472139"/>
            <a:ext cx="6778625" cy="3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rgbClr val="049536"/>
                </a:solidFill>
              </a:defRPr>
            </a:lvl1pPr>
          </a:lstStyle>
          <a:p>
            <a:pPr lvl="0"/>
            <a:r>
              <a:rPr lang="en-US" dirty="0" smtClean="0"/>
              <a:t>Click to edit Master title style</a:t>
            </a:r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9358600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n in the cor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9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82" y="6149440"/>
            <a:ext cx="625566" cy="562837"/>
          </a:xfrm>
          <a:prstGeom prst="rect">
            <a:avLst/>
          </a:prstGeom>
        </p:spPr>
      </p:pic>
      <p:sp>
        <p:nvSpPr>
          <p:cNvPr id="4" name="Текст 7"/>
          <p:cNvSpPr>
            <a:spLocks noGrp="1"/>
          </p:cNvSpPr>
          <p:nvPr>
            <p:ph type="body" sz="quarter" idx="10"/>
          </p:nvPr>
        </p:nvSpPr>
        <p:spPr>
          <a:xfrm>
            <a:off x="1501775" y="1684338"/>
            <a:ext cx="6205538" cy="1231106"/>
          </a:xfrm>
        </p:spPr>
        <p:txBody>
          <a:bodyPr>
            <a:sp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10" name="footnote"/>
          <p:cNvSpPr>
            <a:spLocks noGrp="1"/>
          </p:cNvSpPr>
          <p:nvPr>
            <p:ph type="body" sz="quarter" idx="13" hasCustomPrompt="1"/>
          </p:nvPr>
        </p:nvSpPr>
        <p:spPr>
          <a:xfrm>
            <a:off x="627607" y="6249216"/>
            <a:ext cx="7768715" cy="153888"/>
          </a:xfrm>
        </p:spPr>
        <p:txBody>
          <a:bodyPr anchor="b" anchorCtr="0"/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ru-RU" dirty="0" smtClean="0"/>
              <a:t>1 Сноска</a:t>
            </a:r>
          </a:p>
        </p:txBody>
      </p:sp>
      <p:sp>
        <p:nvSpPr>
          <p:cNvPr id="11" name="source"/>
          <p:cNvSpPr>
            <a:spLocks noGrp="1"/>
          </p:cNvSpPr>
          <p:nvPr>
            <p:ph type="body" sz="quarter" idx="14" hasCustomPrompt="1"/>
          </p:nvPr>
        </p:nvSpPr>
        <p:spPr>
          <a:xfrm>
            <a:off x="627607" y="6482897"/>
            <a:ext cx="7768715" cy="153888"/>
          </a:xfrm>
        </p:spPr>
        <p:txBody>
          <a:bodyPr/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ru-RU" dirty="0" smtClean="0"/>
              <a:t>ИСТОЧНИК: источник</a:t>
            </a:r>
          </a:p>
        </p:txBody>
      </p:sp>
      <p:sp>
        <p:nvSpPr>
          <p:cNvPr id="7" name="Title Placeholder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 bwMode="auto">
          <a:xfrm>
            <a:off x="119100" y="472139"/>
            <a:ext cx="6778625" cy="3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dirty="0" smtClean="0"/>
              <a:t>Click to edit Master title style</a:t>
            </a:r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10970394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aves in the cor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2" y="6233980"/>
            <a:ext cx="442916" cy="492707"/>
          </a:xfrm>
          <a:prstGeom prst="rect">
            <a:avLst/>
          </a:prstGeom>
        </p:spPr>
      </p:pic>
      <p:sp>
        <p:nvSpPr>
          <p:cNvPr id="4" name="Текст 7"/>
          <p:cNvSpPr>
            <a:spLocks noGrp="1"/>
          </p:cNvSpPr>
          <p:nvPr>
            <p:ph type="body" sz="quarter" idx="10"/>
          </p:nvPr>
        </p:nvSpPr>
        <p:spPr>
          <a:xfrm>
            <a:off x="1501775" y="1684338"/>
            <a:ext cx="6205538" cy="1231106"/>
          </a:xfrm>
        </p:spPr>
        <p:txBody>
          <a:bodyPr>
            <a:sp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footnote"/>
          <p:cNvSpPr>
            <a:spLocks noGrp="1"/>
          </p:cNvSpPr>
          <p:nvPr>
            <p:ph type="body" sz="quarter" idx="13" hasCustomPrompt="1"/>
          </p:nvPr>
        </p:nvSpPr>
        <p:spPr>
          <a:xfrm>
            <a:off x="627607" y="6249216"/>
            <a:ext cx="7768715" cy="153888"/>
          </a:xfrm>
        </p:spPr>
        <p:txBody>
          <a:bodyPr anchor="b" anchorCtr="0"/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ru-RU" dirty="0" smtClean="0"/>
              <a:t>1 Сноска</a:t>
            </a:r>
          </a:p>
        </p:txBody>
      </p:sp>
      <p:sp>
        <p:nvSpPr>
          <p:cNvPr id="6" name="source"/>
          <p:cNvSpPr>
            <a:spLocks noGrp="1"/>
          </p:cNvSpPr>
          <p:nvPr>
            <p:ph type="body" sz="quarter" idx="14" hasCustomPrompt="1"/>
          </p:nvPr>
        </p:nvSpPr>
        <p:spPr>
          <a:xfrm>
            <a:off x="627607" y="6482897"/>
            <a:ext cx="7768715" cy="153888"/>
          </a:xfrm>
        </p:spPr>
        <p:txBody>
          <a:bodyPr/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ru-RU" dirty="0" smtClean="0"/>
              <a:t>ИСТОЧНИК: источник</a:t>
            </a:r>
          </a:p>
        </p:txBody>
      </p:sp>
      <p:sp>
        <p:nvSpPr>
          <p:cNvPr id="7" name="Title Placeholder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 bwMode="auto">
          <a:xfrm>
            <a:off x="119100" y="472139"/>
            <a:ext cx="6778625" cy="3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dirty="0" smtClean="0"/>
              <a:t>Click to edit Master title style</a:t>
            </a:r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42193025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Текст 7"/>
          <p:cNvSpPr>
            <a:spLocks noGrp="1"/>
          </p:cNvSpPr>
          <p:nvPr>
            <p:ph type="body" sz="quarter" idx="10"/>
          </p:nvPr>
        </p:nvSpPr>
        <p:spPr>
          <a:xfrm>
            <a:off x="1501775" y="1684338"/>
            <a:ext cx="6205538" cy="1231106"/>
          </a:xfrm>
        </p:spPr>
        <p:txBody>
          <a:bodyPr>
            <a:sp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12" name="Текст 11"/>
          <p:cNvSpPr>
            <a:spLocks noGrp="1"/>
          </p:cNvSpPr>
          <p:nvPr>
            <p:ph type="body" sz="quarter" idx="11" hasCustomPrompt="1"/>
          </p:nvPr>
        </p:nvSpPr>
        <p:spPr>
          <a:xfrm>
            <a:off x="119070" y="6482897"/>
            <a:ext cx="8277225" cy="153888"/>
          </a:xfrm>
        </p:spPr>
        <p:txBody>
          <a:bodyPr/>
          <a:lstStyle>
            <a:lvl1pPr>
              <a:defRPr sz="1000"/>
            </a:lvl1pPr>
          </a:lstStyle>
          <a:p>
            <a:pPr lvl="0"/>
            <a:r>
              <a:rPr lang="ru-RU" dirty="0" smtClean="0"/>
              <a:t>ИСТОЧНИК: источник</a:t>
            </a:r>
          </a:p>
        </p:txBody>
      </p:sp>
      <p:sp>
        <p:nvSpPr>
          <p:cNvPr id="13" name="Текст 11"/>
          <p:cNvSpPr>
            <a:spLocks noGrp="1"/>
          </p:cNvSpPr>
          <p:nvPr>
            <p:ph type="body" sz="quarter" idx="12" hasCustomPrompt="1"/>
          </p:nvPr>
        </p:nvSpPr>
        <p:spPr>
          <a:xfrm>
            <a:off x="119070" y="6249216"/>
            <a:ext cx="8277225" cy="153888"/>
          </a:xfrm>
        </p:spPr>
        <p:txBody>
          <a:bodyPr/>
          <a:lstStyle>
            <a:lvl1pPr>
              <a:defRPr sz="1000"/>
            </a:lvl1pPr>
          </a:lstStyle>
          <a:p>
            <a:pPr lvl="0"/>
            <a:r>
              <a:rPr lang="ru-RU" dirty="0" smtClean="0"/>
              <a:t>1 Сноска</a:t>
            </a:r>
          </a:p>
        </p:txBody>
      </p:sp>
      <p:sp>
        <p:nvSpPr>
          <p:cNvPr id="10" name="Title Placeholder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 bwMode="auto">
          <a:xfrm>
            <a:off x="119100" y="472139"/>
            <a:ext cx="6778625" cy="3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rgbClr val="049536"/>
                </a:solidFill>
              </a:defRPr>
            </a:lvl1pPr>
          </a:lstStyle>
          <a:p>
            <a:pPr lvl="0"/>
            <a:r>
              <a:rPr lang="en-US" dirty="0" smtClean="0"/>
              <a:t>Click to edit Master title style</a:t>
            </a:r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28853386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ags" Target="../tags/tag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4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23.vml"/><Relationship Id="rId13" Type="http://schemas.openxmlformats.org/officeDocument/2006/relationships/tags" Target="../tags/tag320.xml"/><Relationship Id="rId18" Type="http://schemas.openxmlformats.org/officeDocument/2006/relationships/tags" Target="../tags/tag325.xml"/><Relationship Id="rId26" Type="http://schemas.openxmlformats.org/officeDocument/2006/relationships/image" Target="../media/image15.emf"/><Relationship Id="rId3" Type="http://schemas.openxmlformats.org/officeDocument/2006/relationships/slideLayout" Target="../slideLayouts/slideLayout58.xml"/><Relationship Id="rId21" Type="http://schemas.openxmlformats.org/officeDocument/2006/relationships/tags" Target="../tags/tag328.xml"/><Relationship Id="rId7" Type="http://schemas.openxmlformats.org/officeDocument/2006/relationships/theme" Target="../theme/theme10.xml"/><Relationship Id="rId12" Type="http://schemas.openxmlformats.org/officeDocument/2006/relationships/tags" Target="../tags/tag319.xml"/><Relationship Id="rId17" Type="http://schemas.openxmlformats.org/officeDocument/2006/relationships/tags" Target="../tags/tag324.xml"/><Relationship Id="rId25" Type="http://schemas.openxmlformats.org/officeDocument/2006/relationships/oleObject" Target="../embeddings/oleObject23.bin"/><Relationship Id="rId2" Type="http://schemas.openxmlformats.org/officeDocument/2006/relationships/slideLayout" Target="../slideLayouts/slideLayout57.xml"/><Relationship Id="rId16" Type="http://schemas.openxmlformats.org/officeDocument/2006/relationships/tags" Target="../tags/tag323.xml"/><Relationship Id="rId20" Type="http://schemas.openxmlformats.org/officeDocument/2006/relationships/tags" Target="../tags/tag32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tags" Target="../tags/tag318.xml"/><Relationship Id="rId24" Type="http://schemas.openxmlformats.org/officeDocument/2006/relationships/tags" Target="../tags/tag331.xml"/><Relationship Id="rId5" Type="http://schemas.openxmlformats.org/officeDocument/2006/relationships/slideLayout" Target="../slideLayouts/slideLayout60.xml"/><Relationship Id="rId15" Type="http://schemas.openxmlformats.org/officeDocument/2006/relationships/tags" Target="../tags/tag322.xml"/><Relationship Id="rId23" Type="http://schemas.openxmlformats.org/officeDocument/2006/relationships/tags" Target="../tags/tag330.xml"/><Relationship Id="rId28" Type="http://schemas.openxmlformats.org/officeDocument/2006/relationships/image" Target="../media/image17.png"/><Relationship Id="rId10" Type="http://schemas.openxmlformats.org/officeDocument/2006/relationships/tags" Target="../tags/tag317.xml"/><Relationship Id="rId19" Type="http://schemas.openxmlformats.org/officeDocument/2006/relationships/tags" Target="../tags/tag326.xml"/><Relationship Id="rId4" Type="http://schemas.openxmlformats.org/officeDocument/2006/relationships/slideLayout" Target="../slideLayouts/slideLayout59.xml"/><Relationship Id="rId9" Type="http://schemas.openxmlformats.org/officeDocument/2006/relationships/tags" Target="../tags/tag316.xml"/><Relationship Id="rId14" Type="http://schemas.openxmlformats.org/officeDocument/2006/relationships/tags" Target="../tags/tag321.xml"/><Relationship Id="rId22" Type="http://schemas.openxmlformats.org/officeDocument/2006/relationships/tags" Target="../tags/tag329.xml"/><Relationship Id="rId27" Type="http://schemas.openxmlformats.org/officeDocument/2006/relationships/image" Target="../media/image16.png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26.vml"/><Relationship Id="rId13" Type="http://schemas.openxmlformats.org/officeDocument/2006/relationships/tags" Target="../tags/tag361.xml"/><Relationship Id="rId18" Type="http://schemas.openxmlformats.org/officeDocument/2006/relationships/tags" Target="../tags/tag366.xml"/><Relationship Id="rId26" Type="http://schemas.openxmlformats.org/officeDocument/2006/relationships/image" Target="../media/image15.emf"/><Relationship Id="rId3" Type="http://schemas.openxmlformats.org/officeDocument/2006/relationships/slideLayout" Target="../slideLayouts/slideLayout64.xml"/><Relationship Id="rId21" Type="http://schemas.openxmlformats.org/officeDocument/2006/relationships/tags" Target="../tags/tag369.xml"/><Relationship Id="rId7" Type="http://schemas.openxmlformats.org/officeDocument/2006/relationships/theme" Target="../theme/theme11.xml"/><Relationship Id="rId12" Type="http://schemas.openxmlformats.org/officeDocument/2006/relationships/tags" Target="../tags/tag360.xml"/><Relationship Id="rId17" Type="http://schemas.openxmlformats.org/officeDocument/2006/relationships/tags" Target="../tags/tag365.xml"/><Relationship Id="rId25" Type="http://schemas.openxmlformats.org/officeDocument/2006/relationships/oleObject" Target="../embeddings/oleObject26.bin"/><Relationship Id="rId2" Type="http://schemas.openxmlformats.org/officeDocument/2006/relationships/slideLayout" Target="../slideLayouts/slideLayout63.xml"/><Relationship Id="rId16" Type="http://schemas.openxmlformats.org/officeDocument/2006/relationships/tags" Target="../tags/tag364.xml"/><Relationship Id="rId20" Type="http://schemas.openxmlformats.org/officeDocument/2006/relationships/tags" Target="../tags/tag368.xml"/><Relationship Id="rId1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7.xml"/><Relationship Id="rId11" Type="http://schemas.openxmlformats.org/officeDocument/2006/relationships/tags" Target="../tags/tag359.xml"/><Relationship Id="rId24" Type="http://schemas.openxmlformats.org/officeDocument/2006/relationships/tags" Target="../tags/tag372.xml"/><Relationship Id="rId5" Type="http://schemas.openxmlformats.org/officeDocument/2006/relationships/slideLayout" Target="../slideLayouts/slideLayout66.xml"/><Relationship Id="rId15" Type="http://schemas.openxmlformats.org/officeDocument/2006/relationships/tags" Target="../tags/tag363.xml"/><Relationship Id="rId23" Type="http://schemas.openxmlformats.org/officeDocument/2006/relationships/tags" Target="../tags/tag371.xml"/><Relationship Id="rId28" Type="http://schemas.openxmlformats.org/officeDocument/2006/relationships/image" Target="../media/image17.png"/><Relationship Id="rId10" Type="http://schemas.openxmlformats.org/officeDocument/2006/relationships/tags" Target="../tags/tag358.xml"/><Relationship Id="rId19" Type="http://schemas.openxmlformats.org/officeDocument/2006/relationships/tags" Target="../tags/tag367.xml"/><Relationship Id="rId4" Type="http://schemas.openxmlformats.org/officeDocument/2006/relationships/slideLayout" Target="../slideLayouts/slideLayout65.xml"/><Relationship Id="rId9" Type="http://schemas.openxmlformats.org/officeDocument/2006/relationships/tags" Target="../tags/tag357.xml"/><Relationship Id="rId14" Type="http://schemas.openxmlformats.org/officeDocument/2006/relationships/tags" Target="../tags/tag362.xml"/><Relationship Id="rId22" Type="http://schemas.openxmlformats.org/officeDocument/2006/relationships/tags" Target="../tags/tag370.xml"/><Relationship Id="rId27" Type="http://schemas.openxmlformats.org/officeDocument/2006/relationships/image" Target="../media/image16.png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5.xml"/><Relationship Id="rId13" Type="http://schemas.openxmlformats.org/officeDocument/2006/relationships/tags" Target="../tags/tag398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70.xml"/><Relationship Id="rId7" Type="http://schemas.openxmlformats.org/officeDocument/2006/relationships/slideLayout" Target="../slideLayouts/slideLayout74.xml"/><Relationship Id="rId12" Type="http://schemas.openxmlformats.org/officeDocument/2006/relationships/theme" Target="../theme/theme12.xml"/><Relationship Id="rId17" Type="http://schemas.openxmlformats.org/officeDocument/2006/relationships/tags" Target="../tags/tag402.xml"/><Relationship Id="rId2" Type="http://schemas.openxmlformats.org/officeDocument/2006/relationships/slideLayout" Target="../slideLayouts/slideLayout69.xml"/><Relationship Id="rId16" Type="http://schemas.openxmlformats.org/officeDocument/2006/relationships/tags" Target="../tags/tag401.xml"/><Relationship Id="rId1" Type="http://schemas.openxmlformats.org/officeDocument/2006/relationships/slideLayout" Target="../slideLayouts/slideLayout68.xml"/><Relationship Id="rId6" Type="http://schemas.openxmlformats.org/officeDocument/2006/relationships/slideLayout" Target="../slideLayouts/slideLayout73.xml"/><Relationship Id="rId11" Type="http://schemas.openxmlformats.org/officeDocument/2006/relationships/slideLayout" Target="../slideLayouts/slideLayout78.xml"/><Relationship Id="rId5" Type="http://schemas.openxmlformats.org/officeDocument/2006/relationships/slideLayout" Target="../slideLayouts/slideLayout72.xml"/><Relationship Id="rId15" Type="http://schemas.openxmlformats.org/officeDocument/2006/relationships/tags" Target="../tags/tag400.xml"/><Relationship Id="rId10" Type="http://schemas.openxmlformats.org/officeDocument/2006/relationships/slideLayout" Target="../slideLayouts/slideLayout77.xml"/><Relationship Id="rId4" Type="http://schemas.openxmlformats.org/officeDocument/2006/relationships/slideLayout" Target="../slideLayouts/slideLayout71.xml"/><Relationship Id="rId9" Type="http://schemas.openxmlformats.org/officeDocument/2006/relationships/slideLayout" Target="../slideLayouts/slideLayout76.xml"/><Relationship Id="rId14" Type="http://schemas.openxmlformats.org/officeDocument/2006/relationships/tags" Target="../tags/tag399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6.xml"/><Relationship Id="rId13" Type="http://schemas.openxmlformats.org/officeDocument/2006/relationships/tags" Target="../tags/tag407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81.xml"/><Relationship Id="rId7" Type="http://schemas.openxmlformats.org/officeDocument/2006/relationships/slideLayout" Target="../slideLayouts/slideLayout85.xml"/><Relationship Id="rId12" Type="http://schemas.openxmlformats.org/officeDocument/2006/relationships/theme" Target="../theme/theme13.xml"/><Relationship Id="rId17" Type="http://schemas.openxmlformats.org/officeDocument/2006/relationships/tags" Target="../tags/tag411.xml"/><Relationship Id="rId2" Type="http://schemas.openxmlformats.org/officeDocument/2006/relationships/slideLayout" Target="../slideLayouts/slideLayout80.xml"/><Relationship Id="rId16" Type="http://schemas.openxmlformats.org/officeDocument/2006/relationships/tags" Target="../tags/tag410.xml"/><Relationship Id="rId1" Type="http://schemas.openxmlformats.org/officeDocument/2006/relationships/slideLayout" Target="../slideLayouts/slideLayout79.xml"/><Relationship Id="rId6" Type="http://schemas.openxmlformats.org/officeDocument/2006/relationships/slideLayout" Target="../slideLayouts/slideLayout84.xml"/><Relationship Id="rId11" Type="http://schemas.openxmlformats.org/officeDocument/2006/relationships/slideLayout" Target="../slideLayouts/slideLayout89.xml"/><Relationship Id="rId5" Type="http://schemas.openxmlformats.org/officeDocument/2006/relationships/slideLayout" Target="../slideLayouts/slideLayout83.xml"/><Relationship Id="rId15" Type="http://schemas.openxmlformats.org/officeDocument/2006/relationships/tags" Target="../tags/tag409.xml"/><Relationship Id="rId10" Type="http://schemas.openxmlformats.org/officeDocument/2006/relationships/slideLayout" Target="../slideLayouts/slideLayout88.xml"/><Relationship Id="rId4" Type="http://schemas.openxmlformats.org/officeDocument/2006/relationships/slideLayout" Target="../slideLayouts/slideLayout82.xml"/><Relationship Id="rId9" Type="http://schemas.openxmlformats.org/officeDocument/2006/relationships/slideLayout" Target="../slideLayouts/slideLayout87.xml"/><Relationship Id="rId14" Type="http://schemas.openxmlformats.org/officeDocument/2006/relationships/tags" Target="../tags/tag408.xml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7.xml"/><Relationship Id="rId13" Type="http://schemas.openxmlformats.org/officeDocument/2006/relationships/tags" Target="../tags/tag417.xml"/><Relationship Id="rId3" Type="http://schemas.openxmlformats.org/officeDocument/2006/relationships/slideLayout" Target="../slideLayouts/slideLayout92.xml"/><Relationship Id="rId7" Type="http://schemas.openxmlformats.org/officeDocument/2006/relationships/slideLayout" Target="../slideLayouts/slideLayout96.xml"/><Relationship Id="rId12" Type="http://schemas.openxmlformats.org/officeDocument/2006/relationships/tags" Target="../tags/tag416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91.xml"/><Relationship Id="rId16" Type="http://schemas.openxmlformats.org/officeDocument/2006/relationships/tags" Target="../tags/tag420.xml"/><Relationship Id="rId1" Type="http://schemas.openxmlformats.org/officeDocument/2006/relationships/slideLayout" Target="../slideLayouts/slideLayout90.xml"/><Relationship Id="rId6" Type="http://schemas.openxmlformats.org/officeDocument/2006/relationships/slideLayout" Target="../slideLayouts/slideLayout95.xml"/><Relationship Id="rId11" Type="http://schemas.openxmlformats.org/officeDocument/2006/relationships/theme" Target="../theme/theme14.xml"/><Relationship Id="rId5" Type="http://schemas.openxmlformats.org/officeDocument/2006/relationships/slideLayout" Target="../slideLayouts/slideLayout94.xml"/><Relationship Id="rId15" Type="http://schemas.openxmlformats.org/officeDocument/2006/relationships/tags" Target="../tags/tag419.xml"/><Relationship Id="rId10" Type="http://schemas.openxmlformats.org/officeDocument/2006/relationships/slideLayout" Target="../slideLayouts/slideLayout99.xml"/><Relationship Id="rId4" Type="http://schemas.openxmlformats.org/officeDocument/2006/relationships/slideLayout" Target="../slideLayouts/slideLayout93.xml"/><Relationship Id="rId9" Type="http://schemas.openxmlformats.org/officeDocument/2006/relationships/slideLayout" Target="../slideLayouts/slideLayout98.xml"/><Relationship Id="rId14" Type="http://schemas.openxmlformats.org/officeDocument/2006/relationships/tags" Target="../tags/tag418.xml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tags" Target="../tags/tag427.xml"/><Relationship Id="rId13" Type="http://schemas.openxmlformats.org/officeDocument/2006/relationships/tags" Target="../tags/tag432.xml"/><Relationship Id="rId18" Type="http://schemas.openxmlformats.org/officeDocument/2006/relationships/tags" Target="../tags/tag437.xml"/><Relationship Id="rId3" Type="http://schemas.openxmlformats.org/officeDocument/2006/relationships/slideLayout" Target="../slideLayouts/slideLayout102.xml"/><Relationship Id="rId21" Type="http://schemas.openxmlformats.org/officeDocument/2006/relationships/tags" Target="../tags/tag440.xml"/><Relationship Id="rId7" Type="http://schemas.openxmlformats.org/officeDocument/2006/relationships/tags" Target="../tags/tag426.xml"/><Relationship Id="rId12" Type="http://schemas.openxmlformats.org/officeDocument/2006/relationships/tags" Target="../tags/tag431.xml"/><Relationship Id="rId17" Type="http://schemas.openxmlformats.org/officeDocument/2006/relationships/tags" Target="../tags/tag436.xml"/><Relationship Id="rId25" Type="http://schemas.openxmlformats.org/officeDocument/2006/relationships/image" Target="../media/image17.png"/><Relationship Id="rId2" Type="http://schemas.openxmlformats.org/officeDocument/2006/relationships/slideLayout" Target="../slideLayouts/slideLayout101.xml"/><Relationship Id="rId16" Type="http://schemas.openxmlformats.org/officeDocument/2006/relationships/tags" Target="../tags/tag435.xml"/><Relationship Id="rId20" Type="http://schemas.openxmlformats.org/officeDocument/2006/relationships/tags" Target="../tags/tag439.xml"/><Relationship Id="rId1" Type="http://schemas.openxmlformats.org/officeDocument/2006/relationships/slideLayout" Target="../slideLayouts/slideLayout100.xml"/><Relationship Id="rId6" Type="http://schemas.openxmlformats.org/officeDocument/2006/relationships/tags" Target="../tags/tag425.xml"/><Relationship Id="rId11" Type="http://schemas.openxmlformats.org/officeDocument/2006/relationships/tags" Target="../tags/tag430.xml"/><Relationship Id="rId24" Type="http://schemas.openxmlformats.org/officeDocument/2006/relationships/image" Target="../media/image16.png"/><Relationship Id="rId5" Type="http://schemas.openxmlformats.org/officeDocument/2006/relationships/vmlDrawing" Target="../drawings/vmlDrawing29.vml"/><Relationship Id="rId15" Type="http://schemas.openxmlformats.org/officeDocument/2006/relationships/tags" Target="../tags/tag434.xml"/><Relationship Id="rId23" Type="http://schemas.openxmlformats.org/officeDocument/2006/relationships/image" Target="../media/image15.emf"/><Relationship Id="rId10" Type="http://schemas.openxmlformats.org/officeDocument/2006/relationships/tags" Target="../tags/tag429.xml"/><Relationship Id="rId19" Type="http://schemas.openxmlformats.org/officeDocument/2006/relationships/tags" Target="../tags/tag438.xml"/><Relationship Id="rId4" Type="http://schemas.openxmlformats.org/officeDocument/2006/relationships/theme" Target="../theme/theme15.xml"/><Relationship Id="rId9" Type="http://schemas.openxmlformats.org/officeDocument/2006/relationships/tags" Target="../tags/tag428.xml"/><Relationship Id="rId14" Type="http://schemas.openxmlformats.org/officeDocument/2006/relationships/tags" Target="../tags/tag433.xml"/><Relationship Id="rId22" Type="http://schemas.openxmlformats.org/officeDocument/2006/relationships/oleObject" Target="../embeddings/oleObject29.bin"/></Relationships>
</file>

<file path=ppt/slideMasters/_rels/slideMaster16.xml.rels><?xml version="1.0" encoding="UTF-8" standalone="yes"?>
<Relationships xmlns="http://schemas.openxmlformats.org/package/2006/relationships"><Relationship Id="rId8" Type="http://schemas.openxmlformats.org/officeDocument/2006/relationships/tags" Target="../tags/tag455.xml"/><Relationship Id="rId13" Type="http://schemas.openxmlformats.org/officeDocument/2006/relationships/tags" Target="../tags/tag460.xml"/><Relationship Id="rId18" Type="http://schemas.openxmlformats.org/officeDocument/2006/relationships/tags" Target="../tags/tag465.xml"/><Relationship Id="rId3" Type="http://schemas.openxmlformats.org/officeDocument/2006/relationships/slideLayout" Target="../slideLayouts/slideLayout105.xml"/><Relationship Id="rId21" Type="http://schemas.openxmlformats.org/officeDocument/2006/relationships/tags" Target="../tags/tag468.xml"/><Relationship Id="rId7" Type="http://schemas.openxmlformats.org/officeDocument/2006/relationships/tags" Target="../tags/tag454.xml"/><Relationship Id="rId12" Type="http://schemas.openxmlformats.org/officeDocument/2006/relationships/tags" Target="../tags/tag459.xml"/><Relationship Id="rId17" Type="http://schemas.openxmlformats.org/officeDocument/2006/relationships/tags" Target="../tags/tag464.xml"/><Relationship Id="rId25" Type="http://schemas.openxmlformats.org/officeDocument/2006/relationships/image" Target="../media/image17.png"/><Relationship Id="rId2" Type="http://schemas.openxmlformats.org/officeDocument/2006/relationships/slideLayout" Target="../slideLayouts/slideLayout104.xml"/><Relationship Id="rId16" Type="http://schemas.openxmlformats.org/officeDocument/2006/relationships/tags" Target="../tags/tag463.xml"/><Relationship Id="rId20" Type="http://schemas.openxmlformats.org/officeDocument/2006/relationships/tags" Target="../tags/tag467.xml"/><Relationship Id="rId1" Type="http://schemas.openxmlformats.org/officeDocument/2006/relationships/slideLayout" Target="../slideLayouts/slideLayout103.xml"/><Relationship Id="rId6" Type="http://schemas.openxmlformats.org/officeDocument/2006/relationships/tags" Target="../tags/tag453.xml"/><Relationship Id="rId11" Type="http://schemas.openxmlformats.org/officeDocument/2006/relationships/tags" Target="../tags/tag458.xml"/><Relationship Id="rId24" Type="http://schemas.openxmlformats.org/officeDocument/2006/relationships/image" Target="../media/image16.png"/><Relationship Id="rId5" Type="http://schemas.openxmlformats.org/officeDocument/2006/relationships/vmlDrawing" Target="../drawings/vmlDrawing31.vml"/><Relationship Id="rId15" Type="http://schemas.openxmlformats.org/officeDocument/2006/relationships/tags" Target="../tags/tag462.xml"/><Relationship Id="rId23" Type="http://schemas.openxmlformats.org/officeDocument/2006/relationships/image" Target="../media/image15.emf"/><Relationship Id="rId10" Type="http://schemas.openxmlformats.org/officeDocument/2006/relationships/tags" Target="../tags/tag457.xml"/><Relationship Id="rId19" Type="http://schemas.openxmlformats.org/officeDocument/2006/relationships/tags" Target="../tags/tag466.xml"/><Relationship Id="rId4" Type="http://schemas.openxmlformats.org/officeDocument/2006/relationships/theme" Target="../theme/theme16.xml"/><Relationship Id="rId9" Type="http://schemas.openxmlformats.org/officeDocument/2006/relationships/tags" Target="../tags/tag456.xml"/><Relationship Id="rId14" Type="http://schemas.openxmlformats.org/officeDocument/2006/relationships/tags" Target="../tags/tag461.xml"/><Relationship Id="rId22" Type="http://schemas.openxmlformats.org/officeDocument/2006/relationships/oleObject" Target="../embeddings/oleObject31.bin"/></Relationships>
</file>

<file path=ppt/slideMasters/_rels/slideMaster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3.xml"/><Relationship Id="rId13" Type="http://schemas.openxmlformats.org/officeDocument/2006/relationships/tags" Target="../tags/tag482.xml"/><Relationship Id="rId3" Type="http://schemas.openxmlformats.org/officeDocument/2006/relationships/slideLayout" Target="../slideLayouts/slideLayout108.xml"/><Relationship Id="rId7" Type="http://schemas.openxmlformats.org/officeDocument/2006/relationships/slideLayout" Target="../slideLayouts/slideLayout112.xml"/><Relationship Id="rId12" Type="http://schemas.openxmlformats.org/officeDocument/2006/relationships/tags" Target="../tags/tag481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107.xml"/><Relationship Id="rId16" Type="http://schemas.openxmlformats.org/officeDocument/2006/relationships/tags" Target="../tags/tag485.xml"/><Relationship Id="rId1" Type="http://schemas.openxmlformats.org/officeDocument/2006/relationships/slideLayout" Target="../slideLayouts/slideLayout106.xml"/><Relationship Id="rId6" Type="http://schemas.openxmlformats.org/officeDocument/2006/relationships/slideLayout" Target="../slideLayouts/slideLayout111.xml"/><Relationship Id="rId11" Type="http://schemas.openxmlformats.org/officeDocument/2006/relationships/theme" Target="../theme/theme17.xml"/><Relationship Id="rId5" Type="http://schemas.openxmlformats.org/officeDocument/2006/relationships/slideLayout" Target="../slideLayouts/slideLayout110.xml"/><Relationship Id="rId15" Type="http://schemas.openxmlformats.org/officeDocument/2006/relationships/tags" Target="../tags/tag484.xml"/><Relationship Id="rId10" Type="http://schemas.openxmlformats.org/officeDocument/2006/relationships/slideLayout" Target="../slideLayouts/slideLayout115.xml"/><Relationship Id="rId4" Type="http://schemas.openxmlformats.org/officeDocument/2006/relationships/slideLayout" Target="../slideLayouts/slideLayout109.xml"/><Relationship Id="rId9" Type="http://schemas.openxmlformats.org/officeDocument/2006/relationships/slideLayout" Target="../slideLayouts/slideLayout114.xml"/><Relationship Id="rId14" Type="http://schemas.openxmlformats.org/officeDocument/2006/relationships/tags" Target="../tags/tag483.xml"/></Relationships>
</file>

<file path=ppt/slideMasters/_rels/slideMaster1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3.xml"/><Relationship Id="rId13" Type="http://schemas.openxmlformats.org/officeDocument/2006/relationships/tags" Target="../tags/tag491.xml"/><Relationship Id="rId3" Type="http://schemas.openxmlformats.org/officeDocument/2006/relationships/slideLayout" Target="../slideLayouts/slideLayout118.xml"/><Relationship Id="rId7" Type="http://schemas.openxmlformats.org/officeDocument/2006/relationships/slideLayout" Target="../slideLayouts/slideLayout122.xml"/><Relationship Id="rId12" Type="http://schemas.openxmlformats.org/officeDocument/2006/relationships/tags" Target="../tags/tag490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117.xml"/><Relationship Id="rId16" Type="http://schemas.openxmlformats.org/officeDocument/2006/relationships/tags" Target="../tags/tag494.xml"/><Relationship Id="rId1" Type="http://schemas.openxmlformats.org/officeDocument/2006/relationships/slideLayout" Target="../slideLayouts/slideLayout116.xml"/><Relationship Id="rId6" Type="http://schemas.openxmlformats.org/officeDocument/2006/relationships/slideLayout" Target="../slideLayouts/slideLayout121.xml"/><Relationship Id="rId11" Type="http://schemas.openxmlformats.org/officeDocument/2006/relationships/theme" Target="../theme/theme18.xml"/><Relationship Id="rId5" Type="http://schemas.openxmlformats.org/officeDocument/2006/relationships/slideLayout" Target="../slideLayouts/slideLayout120.xml"/><Relationship Id="rId15" Type="http://schemas.openxmlformats.org/officeDocument/2006/relationships/tags" Target="../tags/tag493.xml"/><Relationship Id="rId10" Type="http://schemas.openxmlformats.org/officeDocument/2006/relationships/slideLayout" Target="../slideLayouts/slideLayout125.xml"/><Relationship Id="rId4" Type="http://schemas.openxmlformats.org/officeDocument/2006/relationships/slideLayout" Target="../slideLayouts/slideLayout119.xml"/><Relationship Id="rId9" Type="http://schemas.openxmlformats.org/officeDocument/2006/relationships/slideLayout" Target="../slideLayouts/slideLayout124.xml"/><Relationship Id="rId14" Type="http://schemas.openxmlformats.org/officeDocument/2006/relationships/tags" Target="../tags/tag492.xml"/></Relationships>
</file>

<file path=ppt/slideMasters/_rels/slideMaster19.xml.rels><?xml version="1.0" encoding="UTF-8" standalone="yes"?>
<Relationships xmlns="http://schemas.openxmlformats.org/package/2006/relationships"><Relationship Id="rId8" Type="http://schemas.openxmlformats.org/officeDocument/2006/relationships/tags" Target="../tags/tag502.xml"/><Relationship Id="rId13" Type="http://schemas.openxmlformats.org/officeDocument/2006/relationships/tags" Target="../tags/tag507.xml"/><Relationship Id="rId18" Type="http://schemas.openxmlformats.org/officeDocument/2006/relationships/tags" Target="../tags/tag512.xml"/><Relationship Id="rId3" Type="http://schemas.openxmlformats.org/officeDocument/2006/relationships/theme" Target="../theme/theme19.xml"/><Relationship Id="rId21" Type="http://schemas.openxmlformats.org/officeDocument/2006/relationships/oleObject" Target="../embeddings/oleObject33.bin"/><Relationship Id="rId7" Type="http://schemas.openxmlformats.org/officeDocument/2006/relationships/tags" Target="../tags/tag501.xml"/><Relationship Id="rId12" Type="http://schemas.openxmlformats.org/officeDocument/2006/relationships/tags" Target="../tags/tag506.xml"/><Relationship Id="rId17" Type="http://schemas.openxmlformats.org/officeDocument/2006/relationships/tags" Target="../tags/tag511.xml"/><Relationship Id="rId2" Type="http://schemas.openxmlformats.org/officeDocument/2006/relationships/slideLayout" Target="../slideLayouts/slideLayout127.xml"/><Relationship Id="rId16" Type="http://schemas.openxmlformats.org/officeDocument/2006/relationships/tags" Target="../tags/tag510.xml"/><Relationship Id="rId20" Type="http://schemas.openxmlformats.org/officeDocument/2006/relationships/tags" Target="../tags/tag514.xml"/><Relationship Id="rId1" Type="http://schemas.openxmlformats.org/officeDocument/2006/relationships/slideLayout" Target="../slideLayouts/slideLayout126.xml"/><Relationship Id="rId6" Type="http://schemas.openxmlformats.org/officeDocument/2006/relationships/tags" Target="../tags/tag500.xml"/><Relationship Id="rId11" Type="http://schemas.openxmlformats.org/officeDocument/2006/relationships/tags" Target="../tags/tag505.xml"/><Relationship Id="rId24" Type="http://schemas.openxmlformats.org/officeDocument/2006/relationships/image" Target="../media/image17.png"/><Relationship Id="rId5" Type="http://schemas.openxmlformats.org/officeDocument/2006/relationships/tags" Target="../tags/tag499.xml"/><Relationship Id="rId15" Type="http://schemas.openxmlformats.org/officeDocument/2006/relationships/tags" Target="../tags/tag509.xml"/><Relationship Id="rId23" Type="http://schemas.openxmlformats.org/officeDocument/2006/relationships/image" Target="../media/image16.png"/><Relationship Id="rId10" Type="http://schemas.openxmlformats.org/officeDocument/2006/relationships/tags" Target="../tags/tag504.xml"/><Relationship Id="rId19" Type="http://schemas.openxmlformats.org/officeDocument/2006/relationships/tags" Target="../tags/tag513.xml"/><Relationship Id="rId4" Type="http://schemas.openxmlformats.org/officeDocument/2006/relationships/vmlDrawing" Target="../drawings/vmlDrawing33.vml"/><Relationship Id="rId9" Type="http://schemas.openxmlformats.org/officeDocument/2006/relationships/tags" Target="../tags/tag503.xml"/><Relationship Id="rId14" Type="http://schemas.openxmlformats.org/officeDocument/2006/relationships/tags" Target="../tags/tag508.xml"/><Relationship Id="rId22" Type="http://schemas.openxmlformats.org/officeDocument/2006/relationships/image" Target="../media/image15.emf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13" Type="http://schemas.openxmlformats.org/officeDocument/2006/relationships/tags" Target="../tags/tag14.xml"/><Relationship Id="rId18" Type="http://schemas.openxmlformats.org/officeDocument/2006/relationships/tags" Target="../tags/tag19.xml"/><Relationship Id="rId26" Type="http://schemas.openxmlformats.org/officeDocument/2006/relationships/oleObject" Target="../embeddings/oleObject1.bin"/><Relationship Id="rId3" Type="http://schemas.openxmlformats.org/officeDocument/2006/relationships/slideLayout" Target="../slideLayouts/slideLayout13.xml"/><Relationship Id="rId21" Type="http://schemas.openxmlformats.org/officeDocument/2006/relationships/tags" Target="../tags/tag22.xml"/><Relationship Id="rId7" Type="http://schemas.openxmlformats.org/officeDocument/2006/relationships/slideLayout" Target="../slideLayouts/slideLayout17.xml"/><Relationship Id="rId12" Type="http://schemas.openxmlformats.org/officeDocument/2006/relationships/tags" Target="../tags/tag13.xml"/><Relationship Id="rId17" Type="http://schemas.openxmlformats.org/officeDocument/2006/relationships/tags" Target="../tags/tag18.xml"/><Relationship Id="rId25" Type="http://schemas.openxmlformats.org/officeDocument/2006/relationships/tags" Target="../tags/tag26.xml"/><Relationship Id="rId2" Type="http://schemas.openxmlformats.org/officeDocument/2006/relationships/slideLayout" Target="../slideLayouts/slideLayout12.xml"/><Relationship Id="rId16" Type="http://schemas.openxmlformats.org/officeDocument/2006/relationships/tags" Target="../tags/tag17.xml"/><Relationship Id="rId20" Type="http://schemas.openxmlformats.org/officeDocument/2006/relationships/tags" Target="../tags/tag21.xml"/><Relationship Id="rId29" Type="http://schemas.openxmlformats.org/officeDocument/2006/relationships/image" Target="../media/image17.png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tags" Target="../tags/tag12.xml"/><Relationship Id="rId24" Type="http://schemas.openxmlformats.org/officeDocument/2006/relationships/tags" Target="../tags/tag25.xml"/><Relationship Id="rId5" Type="http://schemas.openxmlformats.org/officeDocument/2006/relationships/slideLayout" Target="../slideLayouts/slideLayout15.xml"/><Relationship Id="rId15" Type="http://schemas.openxmlformats.org/officeDocument/2006/relationships/tags" Target="../tags/tag16.xml"/><Relationship Id="rId23" Type="http://schemas.openxmlformats.org/officeDocument/2006/relationships/tags" Target="../tags/tag24.xml"/><Relationship Id="rId28" Type="http://schemas.openxmlformats.org/officeDocument/2006/relationships/image" Target="../media/image16.png"/><Relationship Id="rId10" Type="http://schemas.openxmlformats.org/officeDocument/2006/relationships/tags" Target="../tags/tag11.xml"/><Relationship Id="rId19" Type="http://schemas.openxmlformats.org/officeDocument/2006/relationships/tags" Target="../tags/tag20.xml"/><Relationship Id="rId4" Type="http://schemas.openxmlformats.org/officeDocument/2006/relationships/slideLayout" Target="../slideLayouts/slideLayout14.xml"/><Relationship Id="rId9" Type="http://schemas.openxmlformats.org/officeDocument/2006/relationships/vmlDrawing" Target="../drawings/vmlDrawing1.vml"/><Relationship Id="rId14" Type="http://schemas.openxmlformats.org/officeDocument/2006/relationships/tags" Target="../tags/tag15.xml"/><Relationship Id="rId22" Type="http://schemas.openxmlformats.org/officeDocument/2006/relationships/tags" Target="../tags/tag23.xml"/><Relationship Id="rId27" Type="http://schemas.openxmlformats.org/officeDocument/2006/relationships/image" Target="../media/image15.emf"/></Relationships>
</file>

<file path=ppt/slideMasters/_rels/slideMaster2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5.xml"/><Relationship Id="rId13" Type="http://schemas.openxmlformats.org/officeDocument/2006/relationships/tags" Target="../tags/tag517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130.xml"/><Relationship Id="rId7" Type="http://schemas.openxmlformats.org/officeDocument/2006/relationships/slideLayout" Target="../slideLayouts/slideLayout134.xml"/><Relationship Id="rId12" Type="http://schemas.openxmlformats.org/officeDocument/2006/relationships/theme" Target="../theme/theme20.xml"/><Relationship Id="rId17" Type="http://schemas.openxmlformats.org/officeDocument/2006/relationships/tags" Target="../tags/tag521.xml"/><Relationship Id="rId2" Type="http://schemas.openxmlformats.org/officeDocument/2006/relationships/slideLayout" Target="../slideLayouts/slideLayout129.xml"/><Relationship Id="rId16" Type="http://schemas.openxmlformats.org/officeDocument/2006/relationships/tags" Target="../tags/tag520.xml"/><Relationship Id="rId1" Type="http://schemas.openxmlformats.org/officeDocument/2006/relationships/slideLayout" Target="../slideLayouts/slideLayout128.xml"/><Relationship Id="rId6" Type="http://schemas.openxmlformats.org/officeDocument/2006/relationships/slideLayout" Target="../slideLayouts/slideLayout133.xml"/><Relationship Id="rId11" Type="http://schemas.openxmlformats.org/officeDocument/2006/relationships/slideLayout" Target="../slideLayouts/slideLayout138.xml"/><Relationship Id="rId5" Type="http://schemas.openxmlformats.org/officeDocument/2006/relationships/slideLayout" Target="../slideLayouts/slideLayout132.xml"/><Relationship Id="rId15" Type="http://schemas.openxmlformats.org/officeDocument/2006/relationships/tags" Target="../tags/tag519.xml"/><Relationship Id="rId10" Type="http://schemas.openxmlformats.org/officeDocument/2006/relationships/slideLayout" Target="../slideLayouts/slideLayout137.xml"/><Relationship Id="rId4" Type="http://schemas.openxmlformats.org/officeDocument/2006/relationships/slideLayout" Target="../slideLayouts/slideLayout131.xml"/><Relationship Id="rId9" Type="http://schemas.openxmlformats.org/officeDocument/2006/relationships/slideLayout" Target="../slideLayouts/slideLayout136.xml"/><Relationship Id="rId14" Type="http://schemas.openxmlformats.org/officeDocument/2006/relationships/tags" Target="../tags/tag518.xml"/></Relationships>
</file>

<file path=ppt/slideMasters/_rels/slideMaster2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6.xml"/><Relationship Id="rId13" Type="http://schemas.openxmlformats.org/officeDocument/2006/relationships/tags" Target="../tags/tag526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141.xml"/><Relationship Id="rId7" Type="http://schemas.openxmlformats.org/officeDocument/2006/relationships/slideLayout" Target="../slideLayouts/slideLayout145.xml"/><Relationship Id="rId12" Type="http://schemas.openxmlformats.org/officeDocument/2006/relationships/theme" Target="../theme/theme21.xml"/><Relationship Id="rId17" Type="http://schemas.openxmlformats.org/officeDocument/2006/relationships/tags" Target="../tags/tag530.xml"/><Relationship Id="rId2" Type="http://schemas.openxmlformats.org/officeDocument/2006/relationships/slideLayout" Target="../slideLayouts/slideLayout140.xml"/><Relationship Id="rId16" Type="http://schemas.openxmlformats.org/officeDocument/2006/relationships/tags" Target="../tags/tag529.xml"/><Relationship Id="rId1" Type="http://schemas.openxmlformats.org/officeDocument/2006/relationships/slideLayout" Target="../slideLayouts/slideLayout139.xml"/><Relationship Id="rId6" Type="http://schemas.openxmlformats.org/officeDocument/2006/relationships/slideLayout" Target="../slideLayouts/slideLayout144.xml"/><Relationship Id="rId11" Type="http://schemas.openxmlformats.org/officeDocument/2006/relationships/slideLayout" Target="../slideLayouts/slideLayout149.xml"/><Relationship Id="rId5" Type="http://schemas.openxmlformats.org/officeDocument/2006/relationships/slideLayout" Target="../slideLayouts/slideLayout143.xml"/><Relationship Id="rId15" Type="http://schemas.openxmlformats.org/officeDocument/2006/relationships/tags" Target="../tags/tag528.xml"/><Relationship Id="rId10" Type="http://schemas.openxmlformats.org/officeDocument/2006/relationships/slideLayout" Target="../slideLayouts/slideLayout148.xml"/><Relationship Id="rId4" Type="http://schemas.openxmlformats.org/officeDocument/2006/relationships/slideLayout" Target="../slideLayouts/slideLayout142.xml"/><Relationship Id="rId9" Type="http://schemas.openxmlformats.org/officeDocument/2006/relationships/slideLayout" Target="../slideLayouts/slideLayout147.xml"/><Relationship Id="rId14" Type="http://schemas.openxmlformats.org/officeDocument/2006/relationships/tags" Target="../tags/tag527.xml"/></Relationships>
</file>

<file path=ppt/slideMasters/_rels/slideMaster2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7.xml"/><Relationship Id="rId13" Type="http://schemas.openxmlformats.org/officeDocument/2006/relationships/tags" Target="../tags/tag535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152.xml"/><Relationship Id="rId7" Type="http://schemas.openxmlformats.org/officeDocument/2006/relationships/slideLayout" Target="../slideLayouts/slideLayout156.xml"/><Relationship Id="rId12" Type="http://schemas.openxmlformats.org/officeDocument/2006/relationships/theme" Target="../theme/theme22.xml"/><Relationship Id="rId17" Type="http://schemas.openxmlformats.org/officeDocument/2006/relationships/tags" Target="../tags/tag539.xml"/><Relationship Id="rId2" Type="http://schemas.openxmlformats.org/officeDocument/2006/relationships/slideLayout" Target="../slideLayouts/slideLayout151.xml"/><Relationship Id="rId16" Type="http://schemas.openxmlformats.org/officeDocument/2006/relationships/tags" Target="../tags/tag538.xml"/><Relationship Id="rId1" Type="http://schemas.openxmlformats.org/officeDocument/2006/relationships/slideLayout" Target="../slideLayouts/slideLayout150.xml"/><Relationship Id="rId6" Type="http://schemas.openxmlformats.org/officeDocument/2006/relationships/slideLayout" Target="../slideLayouts/slideLayout155.xml"/><Relationship Id="rId11" Type="http://schemas.openxmlformats.org/officeDocument/2006/relationships/slideLayout" Target="../slideLayouts/slideLayout160.xml"/><Relationship Id="rId5" Type="http://schemas.openxmlformats.org/officeDocument/2006/relationships/slideLayout" Target="../slideLayouts/slideLayout154.xml"/><Relationship Id="rId15" Type="http://schemas.openxmlformats.org/officeDocument/2006/relationships/tags" Target="../tags/tag537.xml"/><Relationship Id="rId10" Type="http://schemas.openxmlformats.org/officeDocument/2006/relationships/slideLayout" Target="../slideLayouts/slideLayout159.xml"/><Relationship Id="rId4" Type="http://schemas.openxmlformats.org/officeDocument/2006/relationships/slideLayout" Target="../slideLayouts/slideLayout153.xml"/><Relationship Id="rId9" Type="http://schemas.openxmlformats.org/officeDocument/2006/relationships/slideLayout" Target="../slideLayouts/slideLayout158.xml"/><Relationship Id="rId14" Type="http://schemas.openxmlformats.org/officeDocument/2006/relationships/tags" Target="../tags/tag53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tags" Target="../tags/tag54.xml"/><Relationship Id="rId13" Type="http://schemas.openxmlformats.org/officeDocument/2006/relationships/tags" Target="../tags/tag59.xml"/><Relationship Id="rId18" Type="http://schemas.openxmlformats.org/officeDocument/2006/relationships/tags" Target="../tags/tag64.xml"/><Relationship Id="rId26" Type="http://schemas.openxmlformats.org/officeDocument/2006/relationships/image" Target="../media/image17.png"/><Relationship Id="rId3" Type="http://schemas.openxmlformats.org/officeDocument/2006/relationships/slideLayout" Target="../slideLayouts/slideLayout20.xml"/><Relationship Id="rId21" Type="http://schemas.openxmlformats.org/officeDocument/2006/relationships/tags" Target="../tags/tag67.xml"/><Relationship Id="rId7" Type="http://schemas.openxmlformats.org/officeDocument/2006/relationships/tags" Target="../tags/tag53.xml"/><Relationship Id="rId12" Type="http://schemas.openxmlformats.org/officeDocument/2006/relationships/tags" Target="../tags/tag58.xml"/><Relationship Id="rId17" Type="http://schemas.openxmlformats.org/officeDocument/2006/relationships/tags" Target="../tags/tag63.xml"/><Relationship Id="rId25" Type="http://schemas.openxmlformats.org/officeDocument/2006/relationships/image" Target="../media/image16.png"/><Relationship Id="rId2" Type="http://schemas.openxmlformats.org/officeDocument/2006/relationships/slideLayout" Target="../slideLayouts/slideLayout19.xml"/><Relationship Id="rId16" Type="http://schemas.openxmlformats.org/officeDocument/2006/relationships/tags" Target="../tags/tag62.xml"/><Relationship Id="rId20" Type="http://schemas.openxmlformats.org/officeDocument/2006/relationships/tags" Target="../tags/tag66.xml"/><Relationship Id="rId1" Type="http://schemas.openxmlformats.org/officeDocument/2006/relationships/slideLayout" Target="../slideLayouts/slideLayout18.xml"/><Relationship Id="rId6" Type="http://schemas.openxmlformats.org/officeDocument/2006/relationships/vmlDrawing" Target="../drawings/vmlDrawing4.vml"/><Relationship Id="rId11" Type="http://schemas.openxmlformats.org/officeDocument/2006/relationships/tags" Target="../tags/tag57.xml"/><Relationship Id="rId24" Type="http://schemas.openxmlformats.org/officeDocument/2006/relationships/image" Target="../media/image15.emf"/><Relationship Id="rId5" Type="http://schemas.openxmlformats.org/officeDocument/2006/relationships/theme" Target="../theme/theme3.xml"/><Relationship Id="rId15" Type="http://schemas.openxmlformats.org/officeDocument/2006/relationships/tags" Target="../tags/tag61.xml"/><Relationship Id="rId23" Type="http://schemas.openxmlformats.org/officeDocument/2006/relationships/oleObject" Target="../embeddings/oleObject4.bin"/><Relationship Id="rId10" Type="http://schemas.openxmlformats.org/officeDocument/2006/relationships/tags" Target="../tags/tag56.xml"/><Relationship Id="rId19" Type="http://schemas.openxmlformats.org/officeDocument/2006/relationships/tags" Target="../tags/tag65.xml"/><Relationship Id="rId4" Type="http://schemas.openxmlformats.org/officeDocument/2006/relationships/slideLayout" Target="../slideLayouts/slideLayout21.xml"/><Relationship Id="rId9" Type="http://schemas.openxmlformats.org/officeDocument/2006/relationships/tags" Target="../tags/tag55.xml"/><Relationship Id="rId14" Type="http://schemas.openxmlformats.org/officeDocument/2006/relationships/tags" Target="../tags/tag60.xml"/><Relationship Id="rId22" Type="http://schemas.openxmlformats.org/officeDocument/2006/relationships/tags" Target="../tags/tag68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6.vml"/><Relationship Id="rId13" Type="http://schemas.openxmlformats.org/officeDocument/2006/relationships/tags" Target="../tags/tag86.xml"/><Relationship Id="rId18" Type="http://schemas.openxmlformats.org/officeDocument/2006/relationships/tags" Target="../tags/tag91.xml"/><Relationship Id="rId26" Type="http://schemas.openxmlformats.org/officeDocument/2006/relationships/image" Target="../media/image15.emf"/><Relationship Id="rId3" Type="http://schemas.openxmlformats.org/officeDocument/2006/relationships/slideLayout" Target="../slideLayouts/slideLayout24.xml"/><Relationship Id="rId21" Type="http://schemas.openxmlformats.org/officeDocument/2006/relationships/tags" Target="../tags/tag94.xml"/><Relationship Id="rId7" Type="http://schemas.openxmlformats.org/officeDocument/2006/relationships/theme" Target="../theme/theme4.xml"/><Relationship Id="rId12" Type="http://schemas.openxmlformats.org/officeDocument/2006/relationships/tags" Target="../tags/tag85.xml"/><Relationship Id="rId17" Type="http://schemas.openxmlformats.org/officeDocument/2006/relationships/tags" Target="../tags/tag90.xml"/><Relationship Id="rId25" Type="http://schemas.openxmlformats.org/officeDocument/2006/relationships/oleObject" Target="../embeddings/oleObject6.bin"/><Relationship Id="rId2" Type="http://schemas.openxmlformats.org/officeDocument/2006/relationships/slideLayout" Target="../slideLayouts/slideLayout23.xml"/><Relationship Id="rId16" Type="http://schemas.openxmlformats.org/officeDocument/2006/relationships/tags" Target="../tags/tag89.xml"/><Relationship Id="rId20" Type="http://schemas.openxmlformats.org/officeDocument/2006/relationships/tags" Target="../tags/tag93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tags" Target="../tags/tag84.xml"/><Relationship Id="rId24" Type="http://schemas.openxmlformats.org/officeDocument/2006/relationships/tags" Target="../tags/tag97.xml"/><Relationship Id="rId5" Type="http://schemas.openxmlformats.org/officeDocument/2006/relationships/slideLayout" Target="../slideLayouts/slideLayout26.xml"/><Relationship Id="rId15" Type="http://schemas.openxmlformats.org/officeDocument/2006/relationships/tags" Target="../tags/tag88.xml"/><Relationship Id="rId23" Type="http://schemas.openxmlformats.org/officeDocument/2006/relationships/tags" Target="../tags/tag96.xml"/><Relationship Id="rId28" Type="http://schemas.openxmlformats.org/officeDocument/2006/relationships/image" Target="../media/image17.png"/><Relationship Id="rId10" Type="http://schemas.openxmlformats.org/officeDocument/2006/relationships/tags" Target="../tags/tag83.xml"/><Relationship Id="rId19" Type="http://schemas.openxmlformats.org/officeDocument/2006/relationships/tags" Target="../tags/tag92.xml"/><Relationship Id="rId4" Type="http://schemas.openxmlformats.org/officeDocument/2006/relationships/slideLayout" Target="../slideLayouts/slideLayout25.xml"/><Relationship Id="rId9" Type="http://schemas.openxmlformats.org/officeDocument/2006/relationships/tags" Target="../tags/tag82.xml"/><Relationship Id="rId14" Type="http://schemas.openxmlformats.org/officeDocument/2006/relationships/tags" Target="../tags/tag87.xml"/><Relationship Id="rId22" Type="http://schemas.openxmlformats.org/officeDocument/2006/relationships/tags" Target="../tags/tag95.xml"/><Relationship Id="rId27" Type="http://schemas.openxmlformats.org/officeDocument/2006/relationships/image" Target="../media/image16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9.vml"/><Relationship Id="rId13" Type="http://schemas.openxmlformats.org/officeDocument/2006/relationships/tags" Target="../tags/tag128.xml"/><Relationship Id="rId18" Type="http://schemas.openxmlformats.org/officeDocument/2006/relationships/tags" Target="../tags/tag133.xml"/><Relationship Id="rId26" Type="http://schemas.openxmlformats.org/officeDocument/2006/relationships/image" Target="../media/image15.emf"/><Relationship Id="rId3" Type="http://schemas.openxmlformats.org/officeDocument/2006/relationships/slideLayout" Target="../slideLayouts/slideLayout30.xml"/><Relationship Id="rId21" Type="http://schemas.openxmlformats.org/officeDocument/2006/relationships/tags" Target="../tags/tag136.xml"/><Relationship Id="rId7" Type="http://schemas.openxmlformats.org/officeDocument/2006/relationships/theme" Target="../theme/theme5.xml"/><Relationship Id="rId12" Type="http://schemas.openxmlformats.org/officeDocument/2006/relationships/tags" Target="../tags/tag127.xml"/><Relationship Id="rId17" Type="http://schemas.openxmlformats.org/officeDocument/2006/relationships/tags" Target="../tags/tag132.xml"/><Relationship Id="rId25" Type="http://schemas.openxmlformats.org/officeDocument/2006/relationships/oleObject" Target="../embeddings/oleObject9.bin"/><Relationship Id="rId2" Type="http://schemas.openxmlformats.org/officeDocument/2006/relationships/slideLayout" Target="../slideLayouts/slideLayout29.xml"/><Relationship Id="rId16" Type="http://schemas.openxmlformats.org/officeDocument/2006/relationships/tags" Target="../tags/tag131.xml"/><Relationship Id="rId20" Type="http://schemas.openxmlformats.org/officeDocument/2006/relationships/tags" Target="../tags/tag135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tags" Target="../tags/tag126.xml"/><Relationship Id="rId24" Type="http://schemas.openxmlformats.org/officeDocument/2006/relationships/tags" Target="../tags/tag139.xml"/><Relationship Id="rId5" Type="http://schemas.openxmlformats.org/officeDocument/2006/relationships/slideLayout" Target="../slideLayouts/slideLayout32.xml"/><Relationship Id="rId15" Type="http://schemas.openxmlformats.org/officeDocument/2006/relationships/tags" Target="../tags/tag130.xml"/><Relationship Id="rId23" Type="http://schemas.openxmlformats.org/officeDocument/2006/relationships/tags" Target="../tags/tag138.xml"/><Relationship Id="rId28" Type="http://schemas.openxmlformats.org/officeDocument/2006/relationships/image" Target="../media/image17.png"/><Relationship Id="rId10" Type="http://schemas.openxmlformats.org/officeDocument/2006/relationships/tags" Target="../tags/tag125.xml"/><Relationship Id="rId19" Type="http://schemas.openxmlformats.org/officeDocument/2006/relationships/tags" Target="../tags/tag134.xml"/><Relationship Id="rId4" Type="http://schemas.openxmlformats.org/officeDocument/2006/relationships/slideLayout" Target="../slideLayouts/slideLayout31.xml"/><Relationship Id="rId9" Type="http://schemas.openxmlformats.org/officeDocument/2006/relationships/tags" Target="../tags/tag124.xml"/><Relationship Id="rId14" Type="http://schemas.openxmlformats.org/officeDocument/2006/relationships/tags" Target="../tags/tag129.xml"/><Relationship Id="rId22" Type="http://schemas.openxmlformats.org/officeDocument/2006/relationships/tags" Target="../tags/tag137.xml"/><Relationship Id="rId27" Type="http://schemas.openxmlformats.org/officeDocument/2006/relationships/image" Target="../media/image16.pn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11.vml"/><Relationship Id="rId13" Type="http://schemas.openxmlformats.org/officeDocument/2006/relationships/tags" Target="../tags/tag158.xml"/><Relationship Id="rId18" Type="http://schemas.openxmlformats.org/officeDocument/2006/relationships/tags" Target="../tags/tag163.xml"/><Relationship Id="rId26" Type="http://schemas.openxmlformats.org/officeDocument/2006/relationships/image" Target="../media/image15.emf"/><Relationship Id="rId3" Type="http://schemas.openxmlformats.org/officeDocument/2006/relationships/slideLayout" Target="../slideLayouts/slideLayout36.xml"/><Relationship Id="rId21" Type="http://schemas.openxmlformats.org/officeDocument/2006/relationships/tags" Target="../tags/tag166.xml"/><Relationship Id="rId7" Type="http://schemas.openxmlformats.org/officeDocument/2006/relationships/theme" Target="../theme/theme6.xml"/><Relationship Id="rId12" Type="http://schemas.openxmlformats.org/officeDocument/2006/relationships/tags" Target="../tags/tag157.xml"/><Relationship Id="rId17" Type="http://schemas.openxmlformats.org/officeDocument/2006/relationships/tags" Target="../tags/tag162.xml"/><Relationship Id="rId25" Type="http://schemas.openxmlformats.org/officeDocument/2006/relationships/oleObject" Target="../embeddings/oleObject11.bin"/><Relationship Id="rId2" Type="http://schemas.openxmlformats.org/officeDocument/2006/relationships/slideLayout" Target="../slideLayouts/slideLayout35.xml"/><Relationship Id="rId16" Type="http://schemas.openxmlformats.org/officeDocument/2006/relationships/tags" Target="../tags/tag161.xml"/><Relationship Id="rId20" Type="http://schemas.openxmlformats.org/officeDocument/2006/relationships/tags" Target="../tags/tag16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tags" Target="../tags/tag156.xml"/><Relationship Id="rId24" Type="http://schemas.openxmlformats.org/officeDocument/2006/relationships/tags" Target="../tags/tag169.xml"/><Relationship Id="rId5" Type="http://schemas.openxmlformats.org/officeDocument/2006/relationships/slideLayout" Target="../slideLayouts/slideLayout38.xml"/><Relationship Id="rId15" Type="http://schemas.openxmlformats.org/officeDocument/2006/relationships/tags" Target="../tags/tag160.xml"/><Relationship Id="rId23" Type="http://schemas.openxmlformats.org/officeDocument/2006/relationships/tags" Target="../tags/tag168.xml"/><Relationship Id="rId28" Type="http://schemas.openxmlformats.org/officeDocument/2006/relationships/image" Target="../media/image17.png"/><Relationship Id="rId10" Type="http://schemas.openxmlformats.org/officeDocument/2006/relationships/tags" Target="../tags/tag155.xml"/><Relationship Id="rId19" Type="http://schemas.openxmlformats.org/officeDocument/2006/relationships/tags" Target="../tags/tag164.xml"/><Relationship Id="rId4" Type="http://schemas.openxmlformats.org/officeDocument/2006/relationships/slideLayout" Target="../slideLayouts/slideLayout37.xml"/><Relationship Id="rId9" Type="http://schemas.openxmlformats.org/officeDocument/2006/relationships/tags" Target="../tags/tag154.xml"/><Relationship Id="rId14" Type="http://schemas.openxmlformats.org/officeDocument/2006/relationships/tags" Target="../tags/tag159.xml"/><Relationship Id="rId22" Type="http://schemas.openxmlformats.org/officeDocument/2006/relationships/tags" Target="../tags/tag167.xml"/><Relationship Id="rId27" Type="http://schemas.openxmlformats.org/officeDocument/2006/relationships/image" Target="../media/image16.png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tags" Target="../tags/tag195.xml"/><Relationship Id="rId13" Type="http://schemas.openxmlformats.org/officeDocument/2006/relationships/tags" Target="../tags/tag200.xml"/><Relationship Id="rId18" Type="http://schemas.openxmlformats.org/officeDocument/2006/relationships/tags" Target="../tags/tag205.xml"/><Relationship Id="rId26" Type="http://schemas.openxmlformats.org/officeDocument/2006/relationships/image" Target="../media/image16.png"/><Relationship Id="rId3" Type="http://schemas.openxmlformats.org/officeDocument/2006/relationships/slideLayout" Target="../slideLayouts/slideLayout42.xml"/><Relationship Id="rId21" Type="http://schemas.openxmlformats.org/officeDocument/2006/relationships/tags" Target="../tags/tag208.xml"/><Relationship Id="rId7" Type="http://schemas.openxmlformats.org/officeDocument/2006/relationships/vmlDrawing" Target="../drawings/vmlDrawing14.vml"/><Relationship Id="rId12" Type="http://schemas.openxmlformats.org/officeDocument/2006/relationships/tags" Target="../tags/tag199.xml"/><Relationship Id="rId17" Type="http://schemas.openxmlformats.org/officeDocument/2006/relationships/tags" Target="../tags/tag204.xml"/><Relationship Id="rId25" Type="http://schemas.openxmlformats.org/officeDocument/2006/relationships/image" Target="../media/image15.emf"/><Relationship Id="rId2" Type="http://schemas.openxmlformats.org/officeDocument/2006/relationships/slideLayout" Target="../slideLayouts/slideLayout41.xml"/><Relationship Id="rId16" Type="http://schemas.openxmlformats.org/officeDocument/2006/relationships/tags" Target="../tags/tag203.xml"/><Relationship Id="rId20" Type="http://schemas.openxmlformats.org/officeDocument/2006/relationships/tags" Target="../tags/tag207.xml"/><Relationship Id="rId1" Type="http://schemas.openxmlformats.org/officeDocument/2006/relationships/slideLayout" Target="../slideLayouts/slideLayout40.xml"/><Relationship Id="rId6" Type="http://schemas.openxmlformats.org/officeDocument/2006/relationships/theme" Target="../theme/theme7.xml"/><Relationship Id="rId11" Type="http://schemas.openxmlformats.org/officeDocument/2006/relationships/tags" Target="../tags/tag198.xml"/><Relationship Id="rId24" Type="http://schemas.openxmlformats.org/officeDocument/2006/relationships/oleObject" Target="../embeddings/oleObject14.bin"/><Relationship Id="rId5" Type="http://schemas.openxmlformats.org/officeDocument/2006/relationships/slideLayout" Target="../slideLayouts/slideLayout44.xml"/><Relationship Id="rId15" Type="http://schemas.openxmlformats.org/officeDocument/2006/relationships/tags" Target="../tags/tag202.xml"/><Relationship Id="rId23" Type="http://schemas.openxmlformats.org/officeDocument/2006/relationships/tags" Target="../tags/tag210.xml"/><Relationship Id="rId10" Type="http://schemas.openxmlformats.org/officeDocument/2006/relationships/tags" Target="../tags/tag197.xml"/><Relationship Id="rId19" Type="http://schemas.openxmlformats.org/officeDocument/2006/relationships/tags" Target="../tags/tag206.xml"/><Relationship Id="rId4" Type="http://schemas.openxmlformats.org/officeDocument/2006/relationships/slideLayout" Target="../slideLayouts/slideLayout43.xml"/><Relationship Id="rId9" Type="http://schemas.openxmlformats.org/officeDocument/2006/relationships/tags" Target="../tags/tag196.xml"/><Relationship Id="rId14" Type="http://schemas.openxmlformats.org/officeDocument/2006/relationships/tags" Target="../tags/tag201.xml"/><Relationship Id="rId22" Type="http://schemas.openxmlformats.org/officeDocument/2006/relationships/tags" Target="../tags/tag209.xml"/><Relationship Id="rId27" Type="http://schemas.openxmlformats.org/officeDocument/2006/relationships/image" Target="../media/image17.png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17.vml"/><Relationship Id="rId13" Type="http://schemas.openxmlformats.org/officeDocument/2006/relationships/tags" Target="../tags/tag239.xml"/><Relationship Id="rId18" Type="http://schemas.openxmlformats.org/officeDocument/2006/relationships/tags" Target="../tags/tag244.xml"/><Relationship Id="rId26" Type="http://schemas.openxmlformats.org/officeDocument/2006/relationships/image" Target="../media/image15.emf"/><Relationship Id="rId3" Type="http://schemas.openxmlformats.org/officeDocument/2006/relationships/slideLayout" Target="../slideLayouts/slideLayout47.xml"/><Relationship Id="rId21" Type="http://schemas.openxmlformats.org/officeDocument/2006/relationships/tags" Target="../tags/tag247.xml"/><Relationship Id="rId7" Type="http://schemas.openxmlformats.org/officeDocument/2006/relationships/theme" Target="../theme/theme8.xml"/><Relationship Id="rId12" Type="http://schemas.openxmlformats.org/officeDocument/2006/relationships/tags" Target="../tags/tag238.xml"/><Relationship Id="rId17" Type="http://schemas.openxmlformats.org/officeDocument/2006/relationships/tags" Target="../tags/tag243.xml"/><Relationship Id="rId25" Type="http://schemas.openxmlformats.org/officeDocument/2006/relationships/oleObject" Target="../embeddings/oleObject17.bin"/><Relationship Id="rId2" Type="http://schemas.openxmlformats.org/officeDocument/2006/relationships/slideLayout" Target="../slideLayouts/slideLayout46.xml"/><Relationship Id="rId16" Type="http://schemas.openxmlformats.org/officeDocument/2006/relationships/tags" Target="../tags/tag242.xml"/><Relationship Id="rId20" Type="http://schemas.openxmlformats.org/officeDocument/2006/relationships/tags" Target="../tags/tag2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tags" Target="../tags/tag237.xml"/><Relationship Id="rId24" Type="http://schemas.openxmlformats.org/officeDocument/2006/relationships/tags" Target="../tags/tag250.xml"/><Relationship Id="rId5" Type="http://schemas.openxmlformats.org/officeDocument/2006/relationships/slideLayout" Target="../slideLayouts/slideLayout49.xml"/><Relationship Id="rId15" Type="http://schemas.openxmlformats.org/officeDocument/2006/relationships/tags" Target="../tags/tag241.xml"/><Relationship Id="rId23" Type="http://schemas.openxmlformats.org/officeDocument/2006/relationships/tags" Target="../tags/tag249.xml"/><Relationship Id="rId28" Type="http://schemas.openxmlformats.org/officeDocument/2006/relationships/image" Target="../media/image17.png"/><Relationship Id="rId10" Type="http://schemas.openxmlformats.org/officeDocument/2006/relationships/tags" Target="../tags/tag236.xml"/><Relationship Id="rId19" Type="http://schemas.openxmlformats.org/officeDocument/2006/relationships/tags" Target="../tags/tag245.xml"/><Relationship Id="rId4" Type="http://schemas.openxmlformats.org/officeDocument/2006/relationships/slideLayout" Target="../slideLayouts/slideLayout48.xml"/><Relationship Id="rId9" Type="http://schemas.openxmlformats.org/officeDocument/2006/relationships/tags" Target="../tags/tag235.xml"/><Relationship Id="rId14" Type="http://schemas.openxmlformats.org/officeDocument/2006/relationships/tags" Target="../tags/tag240.xml"/><Relationship Id="rId22" Type="http://schemas.openxmlformats.org/officeDocument/2006/relationships/tags" Target="../tags/tag248.xml"/><Relationship Id="rId27" Type="http://schemas.openxmlformats.org/officeDocument/2006/relationships/image" Target="../media/image16.png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tags" Target="../tags/tag276.xml"/><Relationship Id="rId13" Type="http://schemas.openxmlformats.org/officeDocument/2006/relationships/tags" Target="../tags/tag281.xml"/><Relationship Id="rId18" Type="http://schemas.openxmlformats.org/officeDocument/2006/relationships/tags" Target="../tags/tag286.xml"/><Relationship Id="rId26" Type="http://schemas.openxmlformats.org/officeDocument/2006/relationships/image" Target="../media/image16.png"/><Relationship Id="rId3" Type="http://schemas.openxmlformats.org/officeDocument/2006/relationships/slideLayout" Target="../slideLayouts/slideLayout53.xml"/><Relationship Id="rId21" Type="http://schemas.openxmlformats.org/officeDocument/2006/relationships/tags" Target="../tags/tag289.xml"/><Relationship Id="rId7" Type="http://schemas.openxmlformats.org/officeDocument/2006/relationships/vmlDrawing" Target="../drawings/vmlDrawing20.vml"/><Relationship Id="rId12" Type="http://schemas.openxmlformats.org/officeDocument/2006/relationships/tags" Target="../tags/tag280.xml"/><Relationship Id="rId17" Type="http://schemas.openxmlformats.org/officeDocument/2006/relationships/tags" Target="../tags/tag285.xml"/><Relationship Id="rId25" Type="http://schemas.openxmlformats.org/officeDocument/2006/relationships/image" Target="../media/image15.emf"/><Relationship Id="rId2" Type="http://schemas.openxmlformats.org/officeDocument/2006/relationships/slideLayout" Target="../slideLayouts/slideLayout52.xml"/><Relationship Id="rId16" Type="http://schemas.openxmlformats.org/officeDocument/2006/relationships/tags" Target="../tags/tag284.xml"/><Relationship Id="rId20" Type="http://schemas.openxmlformats.org/officeDocument/2006/relationships/tags" Target="../tags/tag288.xml"/><Relationship Id="rId1" Type="http://schemas.openxmlformats.org/officeDocument/2006/relationships/slideLayout" Target="../slideLayouts/slideLayout51.xml"/><Relationship Id="rId6" Type="http://schemas.openxmlformats.org/officeDocument/2006/relationships/theme" Target="../theme/theme9.xml"/><Relationship Id="rId11" Type="http://schemas.openxmlformats.org/officeDocument/2006/relationships/tags" Target="../tags/tag279.xml"/><Relationship Id="rId24" Type="http://schemas.openxmlformats.org/officeDocument/2006/relationships/oleObject" Target="../embeddings/oleObject20.bin"/><Relationship Id="rId5" Type="http://schemas.openxmlformats.org/officeDocument/2006/relationships/slideLayout" Target="../slideLayouts/slideLayout55.xml"/><Relationship Id="rId15" Type="http://schemas.openxmlformats.org/officeDocument/2006/relationships/tags" Target="../tags/tag283.xml"/><Relationship Id="rId23" Type="http://schemas.openxmlformats.org/officeDocument/2006/relationships/tags" Target="../tags/tag291.xml"/><Relationship Id="rId10" Type="http://schemas.openxmlformats.org/officeDocument/2006/relationships/tags" Target="../tags/tag278.xml"/><Relationship Id="rId19" Type="http://schemas.openxmlformats.org/officeDocument/2006/relationships/tags" Target="../tags/tag287.xml"/><Relationship Id="rId4" Type="http://schemas.openxmlformats.org/officeDocument/2006/relationships/slideLayout" Target="../slideLayouts/slideLayout54.xml"/><Relationship Id="rId9" Type="http://schemas.openxmlformats.org/officeDocument/2006/relationships/tags" Target="../tags/tag277.xml"/><Relationship Id="rId14" Type="http://schemas.openxmlformats.org/officeDocument/2006/relationships/tags" Target="../tags/tag282.xml"/><Relationship Id="rId22" Type="http://schemas.openxmlformats.org/officeDocument/2006/relationships/tags" Target="../tags/tag290.xml"/><Relationship Id="rId27" Type="http://schemas.openxmlformats.org/officeDocument/2006/relationships/image" Target="../media/image17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Text Rectangle 286"/>
          <p:cNvSpPr>
            <a:spLocks noGrp="1" noChangeArrowheads="1"/>
          </p:cNvSpPr>
          <p:nvPr>
            <p:ph type="body" idx="1"/>
            <p:custDataLst>
              <p:tags r:id="rId12"/>
            </p:custDataLst>
          </p:nvPr>
        </p:nvSpPr>
        <p:spPr bwMode="auto">
          <a:xfrm>
            <a:off x="1452568" y="1951038"/>
            <a:ext cx="4302125" cy="1231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ru-RU" dirty="0" smtClean="0"/>
          </a:p>
        </p:txBody>
      </p:sp>
      <p:sp>
        <p:nvSpPr>
          <p:cNvPr id="19" name="Title Placeholder 2"/>
          <p:cNvSpPr>
            <a:spLocks noGrp="1" noChangeArrowheads="1"/>
          </p:cNvSpPr>
          <p:nvPr>
            <p:ph type="title"/>
            <p:custDataLst>
              <p:tags r:id="rId13"/>
            </p:custDataLst>
          </p:nvPr>
        </p:nvSpPr>
        <p:spPr bwMode="auto">
          <a:xfrm>
            <a:off x="119138" y="472139"/>
            <a:ext cx="6778625" cy="3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dirty="0" smtClean="0"/>
              <a:t>Click to edit Master title style</a:t>
            </a:r>
            <a:endParaRPr lang="ru-RU" dirty="0" smtClean="0"/>
          </a:p>
        </p:txBody>
      </p:sp>
      <p:sp>
        <p:nvSpPr>
          <p:cNvPr id="10" name="On-page tracker" hidden="1"/>
          <p:cNvSpPr>
            <a:spLocks noChangeArrowheads="1"/>
          </p:cNvSpPr>
          <p:nvPr>
            <p:custDataLst>
              <p:tags r:id="rId14"/>
            </p:custDataLst>
          </p:nvPr>
        </p:nvSpPr>
        <p:spPr bwMode="auto">
          <a:xfrm>
            <a:off x="119063" y="26988"/>
            <a:ext cx="859210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ru-RU" sz="1400" dirty="0" smtClean="0">
                <a:solidFill>
                  <a:srgbClr val="808080"/>
                </a:solidFill>
                <a:latin typeface="+mn-lt"/>
              </a:rPr>
              <a:t>TRACKER</a:t>
            </a:r>
            <a:endParaRPr lang="ru-RU" sz="1400" dirty="0">
              <a:solidFill>
                <a:srgbClr val="808080"/>
              </a:solidFill>
              <a:latin typeface="+mn-lt"/>
            </a:endParaRPr>
          </a:p>
        </p:txBody>
      </p:sp>
      <p:sp>
        <p:nvSpPr>
          <p:cNvPr id="11" name="Unit of measure" hidden="1"/>
          <p:cNvSpPr txBox="1">
            <a:spLocks noChangeArrowheads="1"/>
          </p:cNvSpPr>
          <p:nvPr>
            <p:custDataLst>
              <p:tags r:id="rId15"/>
            </p:custDataLst>
          </p:nvPr>
        </p:nvSpPr>
        <p:spPr bwMode="auto">
          <a:xfrm>
            <a:off x="119137" y="843330"/>
            <a:ext cx="8618537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defTabSz="8953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447675" defTabSz="8953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895350" defTabSz="8953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344613" defTabSz="8953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1792288" defTabSz="8953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2494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7066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1638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6210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/>
            </a:pPr>
            <a:r>
              <a:rPr lang="ru-RU" sz="1600" dirty="0" smtClean="0">
                <a:solidFill>
                  <a:srgbClr val="808080"/>
                </a:solidFill>
              </a:rPr>
              <a:t>Unit of measure</a:t>
            </a:r>
          </a:p>
        </p:txBody>
      </p:sp>
      <p:grpSp>
        <p:nvGrpSpPr>
          <p:cNvPr id="15" name="ACET" hidden="1"/>
          <p:cNvGrpSpPr>
            <a:grpSpLocks/>
          </p:cNvGrpSpPr>
          <p:nvPr>
            <p:custDataLst>
              <p:tags r:id="rId16"/>
            </p:custDataLst>
          </p:nvPr>
        </p:nvGrpSpPr>
        <p:grpSpPr bwMode="auto">
          <a:xfrm>
            <a:off x="1452574" y="1104900"/>
            <a:ext cx="4264025" cy="530224"/>
            <a:chOff x="915" y="696"/>
            <a:chExt cx="2686" cy="334"/>
          </a:xfrm>
        </p:grpSpPr>
        <p:cxnSp>
          <p:nvCxnSpPr>
            <p:cNvPr id="16" name="AutoShape 249"/>
            <p:cNvCxnSpPr>
              <a:cxnSpLocks noChangeShapeType="1"/>
              <a:stCxn id="17" idx="4"/>
              <a:endCxn id="17" idx="6"/>
            </p:cNvCxnSpPr>
            <p:nvPr/>
          </p:nvCxnSpPr>
          <p:spPr bwMode="auto">
            <a:xfrm>
              <a:off x="915" y="1030"/>
              <a:ext cx="2686" cy="0"/>
            </a:xfrm>
            <a:prstGeom prst="straightConnector1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7" name="AutoShape 250"/>
            <p:cNvSpPr>
              <a:spLocks noChangeArrowheads="1"/>
            </p:cNvSpPr>
            <p:nvPr/>
          </p:nvSpPr>
          <p:spPr bwMode="auto">
            <a:xfrm>
              <a:off x="915" y="696"/>
              <a:ext cx="2686" cy="334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18288" anchor="b">
              <a:spAutoFit/>
            </a:bodyPr>
            <a:lstStyle/>
            <a:p>
              <a:r>
                <a:rPr lang="ru-RU" b="1" dirty="0" smtClean="0"/>
                <a:t>Title</a:t>
              </a:r>
            </a:p>
            <a:p>
              <a:r>
                <a:rPr lang="ru-RU" dirty="0" smtClean="0">
                  <a:solidFill>
                    <a:srgbClr val="808080"/>
                  </a:solidFill>
                </a:rPr>
                <a:t>Unit of measure</a:t>
              </a:r>
              <a:endParaRPr lang="ru-RU" dirty="0">
                <a:solidFill>
                  <a:srgbClr val="808080"/>
                </a:solidFill>
              </a:endParaRPr>
            </a:p>
          </p:txBody>
        </p:sp>
      </p:grpSp>
      <p:sp>
        <p:nvSpPr>
          <p:cNvPr id="20" name="Slide Number"/>
          <p:cNvSpPr txBox="1">
            <a:spLocks/>
          </p:cNvSpPr>
          <p:nvPr userDrawn="1"/>
        </p:nvSpPr>
        <p:spPr>
          <a:xfrm>
            <a:off x="8676150" y="6516109"/>
            <a:ext cx="208756" cy="152400"/>
          </a:xfrm>
          <a:prstGeom prst="rect">
            <a:avLst/>
          </a:prstGeom>
        </p:spPr>
        <p:txBody>
          <a:bodyPr vert="horz" wrap="none" lIns="0" tIns="0" rIns="0" bIns="0" rtlCol="0" anchor="ctr">
            <a:noAutofit/>
          </a:bodyPr>
          <a:lstStyle>
            <a:defPPr>
              <a:defRPr lang="en-US"/>
            </a:defPPr>
            <a:lvl1pPr>
              <a:defRPr sz="1000" baseline="0">
                <a:latin typeface="+mn-lt"/>
              </a:defRPr>
            </a:lvl1pPr>
          </a:lstStyle>
          <a:p>
            <a:pPr lvl="0" algn="ctr"/>
            <a:fld id="{42C328C1-A84F-4A39-A664-DBA00541A8C6}" type="slidenum">
              <a:rPr lang="en-US" smtClean="0"/>
              <a:pPr lvl="0" algn="ctr"/>
              <a:t>‹#›</a:t>
            </a:fld>
            <a:endParaRPr lang="en-US" dirty="0"/>
          </a:p>
        </p:txBody>
      </p:sp>
      <p:pic>
        <p:nvPicPr>
          <p:cNvPr id="27" name="Picture 7" descr="Screen Shot 2013-12-24 at 12.16.45.png"/>
          <p:cNvPicPr>
            <a:picLocks noChangeAspect="1"/>
          </p:cNvPicPr>
          <p:nvPr userDrawn="1"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53258" y="166030"/>
            <a:ext cx="1945389" cy="624529"/>
          </a:xfrm>
          <a:prstGeom prst="rect">
            <a:avLst/>
          </a:prstGeom>
        </p:spPr>
      </p:pic>
      <p:sp>
        <p:nvSpPr>
          <p:cNvPr id="13" name="Прямоугольник 18"/>
          <p:cNvSpPr/>
          <p:nvPr userDrawn="1"/>
        </p:nvSpPr>
        <p:spPr>
          <a:xfrm>
            <a:off x="119138" y="818577"/>
            <a:ext cx="8709025" cy="45719"/>
          </a:xfrm>
          <a:custGeom>
            <a:avLst/>
            <a:gdLst/>
            <a:ahLst/>
            <a:cxnLst/>
            <a:rect l="l" t="t" r="r" b="b"/>
            <a:pathLst>
              <a:path w="8728076" h="61913">
                <a:moveTo>
                  <a:pt x="0" y="0"/>
                </a:moveTo>
                <a:lnTo>
                  <a:pt x="8728076" y="0"/>
                </a:lnTo>
                <a:lnTo>
                  <a:pt x="8728076" y="1768"/>
                </a:lnTo>
                <a:lnTo>
                  <a:pt x="8661840" y="61913"/>
                </a:lnTo>
                <a:lnTo>
                  <a:pt x="0" y="61913"/>
                </a:lnTo>
                <a:close/>
              </a:path>
            </a:pathLst>
          </a:custGeom>
          <a:gradFill flip="none" rotWithShape="1">
            <a:gsLst>
              <a:gs pos="47000">
                <a:srgbClr val="BEDF92"/>
              </a:gs>
              <a:gs pos="0">
                <a:schemeClr val="accent2"/>
              </a:gs>
              <a:gs pos="100000">
                <a:srgbClr val="F6FFD9"/>
              </a:gs>
            </a:gsLst>
            <a:lin ang="0" scaled="1"/>
            <a:tileRect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708" tIns="45360" rIns="90708" bIns="45360" rtlCol="0" anchor="ctr"/>
          <a:lstStyle/>
          <a:p>
            <a:pPr lvl="0" algn="ctr"/>
            <a:endParaRPr lang="ru-RU" dirty="0" err="1" smtClean="0">
              <a:solidFill>
                <a:schemeClr val="accent3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72" r:id="rId7"/>
    <p:sldLayoutId id="2147483671" r:id="rId8"/>
    <p:sldLayoutId id="2147483673" r:id="rId9"/>
    <p:sldLayoutId id="2147483665" r:id="rId10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888267" rtl="0" eaLnBrk="1" fontAlgn="base" hangingPunct="1">
        <a:spcBef>
          <a:spcPct val="0"/>
        </a:spcBef>
        <a:spcAft>
          <a:spcPct val="0"/>
        </a:spcAft>
        <a:tabLst>
          <a:tab pos="354364" algn="l"/>
        </a:tabLst>
        <a:defRPr sz="1900" b="1">
          <a:solidFill>
            <a:srgbClr val="049536"/>
          </a:solidFill>
          <a:latin typeface="+mj-lt"/>
          <a:ea typeface="+mj-ea"/>
          <a:cs typeface="+mj-cs"/>
        </a:defRPr>
      </a:lvl1pPr>
      <a:lvl2pPr algn="l" defTabSz="888267" rtl="0" eaLnBrk="1" fontAlgn="base" hangingPunct="1">
        <a:spcBef>
          <a:spcPct val="0"/>
        </a:spcBef>
        <a:spcAft>
          <a:spcPct val="0"/>
        </a:spcAft>
        <a:defRPr sz="1900" b="1">
          <a:solidFill>
            <a:schemeClr val="tx2"/>
          </a:solidFill>
          <a:latin typeface="Arial" charset="0"/>
        </a:defRPr>
      </a:lvl2pPr>
      <a:lvl3pPr algn="l" defTabSz="888267" rtl="0" eaLnBrk="1" fontAlgn="base" hangingPunct="1">
        <a:spcBef>
          <a:spcPct val="0"/>
        </a:spcBef>
        <a:spcAft>
          <a:spcPct val="0"/>
        </a:spcAft>
        <a:defRPr sz="1900" b="1">
          <a:solidFill>
            <a:schemeClr val="tx2"/>
          </a:solidFill>
          <a:latin typeface="Arial" charset="0"/>
        </a:defRPr>
      </a:lvl3pPr>
      <a:lvl4pPr algn="l" defTabSz="888267" rtl="0" eaLnBrk="1" fontAlgn="base" hangingPunct="1">
        <a:spcBef>
          <a:spcPct val="0"/>
        </a:spcBef>
        <a:spcAft>
          <a:spcPct val="0"/>
        </a:spcAft>
        <a:defRPr sz="1900" b="1">
          <a:solidFill>
            <a:schemeClr val="tx2"/>
          </a:solidFill>
          <a:latin typeface="Arial" charset="0"/>
        </a:defRPr>
      </a:lvl4pPr>
      <a:lvl5pPr algn="l" defTabSz="888267" rtl="0" eaLnBrk="1" fontAlgn="base" hangingPunct="1">
        <a:spcBef>
          <a:spcPct val="0"/>
        </a:spcBef>
        <a:spcAft>
          <a:spcPct val="0"/>
        </a:spcAft>
        <a:defRPr sz="1900" b="1">
          <a:solidFill>
            <a:schemeClr val="tx2"/>
          </a:solidFill>
          <a:latin typeface="Arial" charset="0"/>
        </a:defRPr>
      </a:lvl5pPr>
      <a:lvl6pPr marL="453539" algn="l" defTabSz="888267" rtl="0" eaLnBrk="1" fontAlgn="base" hangingPunct="1">
        <a:spcBef>
          <a:spcPct val="0"/>
        </a:spcBef>
        <a:spcAft>
          <a:spcPct val="0"/>
        </a:spcAft>
        <a:defRPr sz="1900" b="1">
          <a:solidFill>
            <a:schemeClr val="tx2"/>
          </a:solidFill>
          <a:latin typeface="Arial" charset="0"/>
        </a:defRPr>
      </a:lvl6pPr>
      <a:lvl7pPr marL="907162" algn="l" defTabSz="888267" rtl="0" eaLnBrk="1" fontAlgn="base" hangingPunct="1">
        <a:spcBef>
          <a:spcPct val="0"/>
        </a:spcBef>
        <a:spcAft>
          <a:spcPct val="0"/>
        </a:spcAft>
        <a:defRPr sz="1900" b="1">
          <a:solidFill>
            <a:schemeClr val="tx2"/>
          </a:solidFill>
          <a:latin typeface="Arial" charset="0"/>
        </a:defRPr>
      </a:lvl7pPr>
      <a:lvl8pPr marL="1360750" algn="l" defTabSz="888267" rtl="0" eaLnBrk="1" fontAlgn="base" hangingPunct="1">
        <a:spcBef>
          <a:spcPct val="0"/>
        </a:spcBef>
        <a:spcAft>
          <a:spcPct val="0"/>
        </a:spcAft>
        <a:defRPr sz="1900" b="1">
          <a:solidFill>
            <a:schemeClr val="tx2"/>
          </a:solidFill>
          <a:latin typeface="Arial" charset="0"/>
        </a:defRPr>
      </a:lvl8pPr>
      <a:lvl9pPr marL="1814333" algn="l" defTabSz="888267" rtl="0" eaLnBrk="1" fontAlgn="base" hangingPunct="1">
        <a:spcBef>
          <a:spcPct val="0"/>
        </a:spcBef>
        <a:spcAft>
          <a:spcPct val="0"/>
        </a:spcAft>
        <a:defRPr sz="1900" b="1">
          <a:solidFill>
            <a:schemeClr val="tx2"/>
          </a:solidFill>
          <a:latin typeface="Arial" charset="0"/>
        </a:defRPr>
      </a:lvl9pPr>
    </p:titleStyle>
    <p:bodyStyle>
      <a:lvl1pPr marL="0" indent="0" algn="l" defTabSz="888267" rtl="0" eaLnBrk="1" fontAlgn="base" hangingPunct="1">
        <a:spcBef>
          <a:spcPct val="0"/>
        </a:spcBef>
        <a:spcAft>
          <a:spcPct val="0"/>
        </a:spcAft>
        <a:buClr>
          <a:schemeClr val="tx2"/>
        </a:buClr>
        <a:defRPr sz="1600">
          <a:solidFill>
            <a:schemeClr val="tx1"/>
          </a:solidFill>
          <a:latin typeface="+mn-lt"/>
          <a:ea typeface="+mn-ea"/>
          <a:cs typeface="+mn-cs"/>
        </a:defRPr>
      </a:lvl1pPr>
      <a:lvl2pPr marL="192143" indent="-190572" algn="l" defTabSz="888267" rtl="0" eaLnBrk="1" fontAlgn="base" hangingPunct="1">
        <a:spcBef>
          <a:spcPct val="0"/>
        </a:spcBef>
        <a:spcAft>
          <a:spcPct val="0"/>
        </a:spcAft>
        <a:buClr>
          <a:schemeClr val="tx1"/>
        </a:buClr>
        <a:buSzPct val="125000"/>
        <a:buFont typeface="Arial" charset="0"/>
        <a:buChar char="▪"/>
        <a:defRPr sz="1600">
          <a:solidFill>
            <a:schemeClr val="tx1"/>
          </a:solidFill>
          <a:latin typeface="+mn-lt"/>
        </a:defRPr>
      </a:lvl2pPr>
      <a:lvl3pPr marL="453539" indent="-259867" algn="l" defTabSz="888267" rtl="0" eaLnBrk="1" fontAlgn="base" hangingPunct="1">
        <a:spcBef>
          <a:spcPct val="0"/>
        </a:spcBef>
        <a:spcAft>
          <a:spcPct val="0"/>
        </a:spcAft>
        <a:buClr>
          <a:schemeClr val="tx1"/>
        </a:buClr>
        <a:buSzPct val="120000"/>
        <a:buFont typeface="Arial" charset="0"/>
        <a:buChar char="–"/>
        <a:defRPr sz="1600">
          <a:solidFill>
            <a:schemeClr val="tx1"/>
          </a:solidFill>
          <a:latin typeface="+mn-lt"/>
        </a:defRPr>
      </a:lvl3pPr>
      <a:lvl4pPr marL="609504" indent="-154351" algn="l" defTabSz="888267" rtl="0" eaLnBrk="1" fontAlgn="base" hangingPunct="1">
        <a:spcBef>
          <a:spcPct val="0"/>
        </a:spcBef>
        <a:spcAft>
          <a:spcPct val="0"/>
        </a:spcAft>
        <a:buClr>
          <a:schemeClr val="tx1"/>
        </a:buClr>
        <a:buSzPct val="120000"/>
        <a:buFont typeface="Arial" charset="0"/>
        <a:buChar char="▫"/>
        <a:defRPr sz="1600">
          <a:solidFill>
            <a:schemeClr val="tx1"/>
          </a:solidFill>
          <a:latin typeface="+mn-lt"/>
        </a:defRPr>
      </a:lvl4pPr>
      <a:lvl5pPr marL="743878" indent="-129147" algn="l" defTabSz="888267" rtl="0" eaLnBrk="1" fontAlgn="base" hangingPunct="1">
        <a:spcBef>
          <a:spcPct val="0"/>
        </a:spcBef>
        <a:spcAft>
          <a:spcPct val="0"/>
        </a:spcAft>
        <a:buClr>
          <a:schemeClr val="tx1"/>
        </a:buClr>
        <a:buSzPct val="89000"/>
        <a:buFont typeface="Arial" charset="0"/>
        <a:buChar char="-"/>
        <a:defRPr sz="1600">
          <a:solidFill>
            <a:schemeClr val="tx1"/>
          </a:solidFill>
          <a:latin typeface="+mn-lt"/>
        </a:defRPr>
      </a:lvl5pPr>
      <a:lvl6pPr marL="743878" indent="-129147" algn="l" defTabSz="888267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sz="1600">
          <a:solidFill>
            <a:schemeClr val="tx1"/>
          </a:solidFill>
          <a:latin typeface="+mn-lt"/>
        </a:defRPr>
      </a:lvl6pPr>
      <a:lvl7pPr marL="743878" indent="-129147" algn="l" defTabSz="888267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sz="1600">
          <a:solidFill>
            <a:schemeClr val="tx1"/>
          </a:solidFill>
          <a:latin typeface="+mn-lt"/>
        </a:defRPr>
      </a:lvl7pPr>
      <a:lvl8pPr marL="743878" indent="-129147" algn="l" defTabSz="888267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sz="1600">
          <a:solidFill>
            <a:schemeClr val="tx1"/>
          </a:solidFill>
          <a:latin typeface="+mn-lt"/>
        </a:defRPr>
      </a:lvl8pPr>
      <a:lvl9pPr marL="743878" indent="-129147" algn="l" defTabSz="888267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0716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3539" algn="l" defTabSz="90716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07162" algn="l" defTabSz="90716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60750" algn="l" defTabSz="90716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14333" algn="l" defTabSz="90716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67918" algn="l" defTabSz="90716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21500" algn="l" defTabSz="90716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75086" algn="l" defTabSz="90716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28674" algn="l" defTabSz="90716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74" name="Object 1" hidden="1"/>
          <p:cNvGraphicFramePr>
            <a:graphicFrameLocks/>
          </p:cNvGraphicFramePr>
          <p:nvPr>
            <p:custDataLst>
              <p:tags r:id="rId9"/>
            </p:custDataLst>
          </p:nvPr>
        </p:nvGraphicFramePr>
        <p:xfrm>
          <a:off x="154" y="3173"/>
          <a:ext cx="158692" cy="1587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781" name="think-cell Slide" r:id="rId25" imgW="360" imgH="360" progId="TCLayout.ActiveDocument.1">
                  <p:embed/>
                </p:oleObj>
              </mc:Choice>
              <mc:Fallback>
                <p:oleObj name="think-cell Slide" r:id="rId25" imgW="360" imgH="360" progId="TCLayout.ActiveDocument.1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" y="3173"/>
                        <a:ext cx="158692" cy="15870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75" name="doc id"/>
          <p:cNvSpPr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8082430" y="35786"/>
            <a:ext cx="656550" cy="1229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/>
          <a:p>
            <a:pPr algn="r" defTabSz="931919"/>
            <a:endParaRPr lang="en-US" sz="900">
              <a:solidFill>
                <a:srgbClr val="000000"/>
              </a:solidFill>
              <a:latin typeface="Arial"/>
              <a:cs typeface="Arial" pitchFamily="34" charset="0"/>
            </a:endParaRPr>
          </a:p>
        </p:txBody>
      </p:sp>
      <p:sp>
        <p:nvSpPr>
          <p:cNvPr id="1034" name="Working Draft" hidden="1"/>
          <p:cNvSpPr txBox="1">
            <a:spLocks noChangeArrowheads="1"/>
          </p:cNvSpPr>
          <p:nvPr>
            <p:custDataLst>
              <p:tags r:id="rId11"/>
            </p:custDataLst>
          </p:nvPr>
        </p:nvSpPr>
        <p:spPr bwMode="auto">
          <a:xfrm rot="5400000">
            <a:off x="7958930" y="1944168"/>
            <a:ext cx="1869101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891667" eaLnBrk="1" hangingPunct="1">
              <a:defRPr/>
            </a:pPr>
            <a:r>
              <a:rPr lang="en-US" sz="600" smtClean="0">
                <a:solidFill>
                  <a:srgbClr val="000000"/>
                </a:solidFill>
                <a:cs typeface="Arial" pitchFamily="34" charset="0"/>
              </a:rPr>
              <a:t>Last Modified 11/04/2013 0:24 Russian Standard Time</a:t>
            </a:r>
            <a:endParaRPr lang="en-US" dirty="0" smtClean="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1035" name="Printed" hidden="1"/>
          <p:cNvSpPr txBox="1">
            <a:spLocks noChangeArrowheads="1"/>
          </p:cNvSpPr>
          <p:nvPr>
            <p:custDataLst>
              <p:tags r:id="rId12"/>
            </p:custDataLst>
          </p:nvPr>
        </p:nvSpPr>
        <p:spPr bwMode="auto">
          <a:xfrm rot="5400000">
            <a:off x="8044682" y="4118423"/>
            <a:ext cx="1697581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891667" eaLnBrk="1" hangingPunct="1">
              <a:defRPr/>
            </a:pPr>
            <a:r>
              <a:rPr lang="en-US" sz="600" smtClean="0">
                <a:solidFill>
                  <a:srgbClr val="000000"/>
                </a:solidFill>
                <a:cs typeface="Arial" pitchFamily="34" charset="0"/>
              </a:rPr>
              <a:t>Printed 07/04/2013 20:20 Russian Standard Time</a:t>
            </a:r>
            <a:endParaRPr lang="en-US" dirty="0" smtClean="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3078" name="Rectangle 286"/>
          <p:cNvSpPr>
            <a:spLocks noGrp="1" noChangeArrowheads="1"/>
          </p:cNvSpPr>
          <p:nvPr>
            <p:ph type="body" idx="1"/>
            <p:custDataLst>
              <p:tags r:id="rId13"/>
            </p:custDataLst>
          </p:nvPr>
        </p:nvSpPr>
        <p:spPr bwMode="auto">
          <a:xfrm>
            <a:off x="1453122" y="1951101"/>
            <a:ext cx="4301802" cy="13574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3079" name="Title Placeholder 2"/>
          <p:cNvSpPr>
            <a:spLocks noGrp="1" noChangeArrowheads="1"/>
          </p:cNvSpPr>
          <p:nvPr>
            <p:ph type="title"/>
            <p:custDataLst>
              <p:tags r:id="rId14"/>
            </p:custDataLst>
          </p:nvPr>
        </p:nvSpPr>
        <p:spPr bwMode="auto">
          <a:xfrm>
            <a:off x="119810" y="233474"/>
            <a:ext cx="6725745" cy="3167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3080" name="McK 1. On-page tracker" hidden="1"/>
          <p:cNvSpPr>
            <a:spLocks noChangeArrowheads="1"/>
          </p:cNvSpPr>
          <p:nvPr>
            <p:custDataLst>
              <p:tags r:id="rId15"/>
            </p:custDataLst>
          </p:nvPr>
        </p:nvSpPr>
        <p:spPr bwMode="auto">
          <a:xfrm>
            <a:off x="119799" y="26451"/>
            <a:ext cx="920124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pPr defTabSz="891667"/>
            <a:r>
              <a:rPr lang="en-US" sz="1500">
                <a:solidFill>
                  <a:srgbClr val="808080"/>
                </a:solidFill>
                <a:latin typeface="Arial"/>
                <a:cs typeface="Arial" pitchFamily="34" charset="0"/>
              </a:rPr>
              <a:t>TRACKER</a:t>
            </a:r>
          </a:p>
        </p:txBody>
      </p:sp>
      <p:sp>
        <p:nvSpPr>
          <p:cNvPr id="11" name="McK 3. Unit of measure" hidden="1"/>
          <p:cNvSpPr txBox="1">
            <a:spLocks noChangeArrowheads="1"/>
          </p:cNvSpPr>
          <p:nvPr>
            <p:custDataLst>
              <p:tags r:id="rId16"/>
            </p:custDataLst>
          </p:nvPr>
        </p:nvSpPr>
        <p:spPr bwMode="auto">
          <a:xfrm>
            <a:off x="119802" y="770176"/>
            <a:ext cx="8617605" cy="2714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defTabSz="8953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447675" defTabSz="8953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895350" defTabSz="8953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344613" defTabSz="8953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1792288" defTabSz="8953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2494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7066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1638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6210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/>
            </a:pPr>
            <a:r>
              <a:rPr lang="en-US" sz="1700" smtClean="0">
                <a:solidFill>
                  <a:srgbClr val="808080"/>
                </a:solidFill>
                <a:cs typeface="Arial" pitchFamily="34" charset="0"/>
              </a:rPr>
              <a:t>Unit of measure</a:t>
            </a:r>
            <a:endParaRPr lang="en-US" sz="1700" dirty="0" smtClean="0">
              <a:solidFill>
                <a:srgbClr val="808080"/>
              </a:solidFill>
              <a:cs typeface="Arial" pitchFamily="34" charset="0"/>
            </a:endParaRPr>
          </a:p>
        </p:txBody>
      </p:sp>
      <p:grpSp>
        <p:nvGrpSpPr>
          <p:cNvPr id="3082" name="McK Slide Elements"/>
          <p:cNvGrpSpPr>
            <a:grpSpLocks/>
          </p:cNvGrpSpPr>
          <p:nvPr>
            <p:custDataLst>
              <p:tags r:id="rId17"/>
            </p:custDataLst>
          </p:nvPr>
        </p:nvGrpSpPr>
        <p:grpSpPr bwMode="auto">
          <a:xfrm>
            <a:off x="121439" y="6063264"/>
            <a:ext cx="8547594" cy="524388"/>
            <a:chOff x="75" y="3819"/>
            <a:chExt cx="5385" cy="331"/>
          </a:xfrm>
        </p:grpSpPr>
        <p:sp>
          <p:nvSpPr>
            <p:cNvPr id="13" name="McK 4. Footnote" hidden="1"/>
            <p:cNvSpPr txBox="1">
              <a:spLocks noChangeArrowheads="1"/>
            </p:cNvSpPr>
            <p:nvPr/>
          </p:nvSpPr>
          <p:spPr bwMode="auto">
            <a:xfrm>
              <a:off x="75" y="3819"/>
              <a:ext cx="5385" cy="1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b">
              <a:spAutoFit/>
            </a:bodyPr>
            <a:lstStyle>
              <a:lvl1pPr marL="104775" indent="-104775" defTabSz="895350"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1031875" defTabSz="895350"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217613" defTabSz="895350"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404938" defTabSz="895350"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1792288" defTabSz="895350">
                <a:defRPr sz="2400">
                  <a:solidFill>
                    <a:schemeClr val="tx1"/>
                  </a:solidFill>
                  <a:latin typeface="Arial" charset="0"/>
                </a:defRPr>
              </a:lvl5pPr>
              <a:lvl6pPr marL="2249488" defTabSz="89535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6pPr>
              <a:lvl7pPr marL="2706688" defTabSz="89535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7pPr>
              <a:lvl8pPr marL="3163888" defTabSz="89535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8pPr>
              <a:lvl9pPr marL="3621088" defTabSz="89535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defRPr/>
              </a:pPr>
              <a:r>
                <a:rPr lang="en-US" sz="1100" smtClean="0">
                  <a:solidFill>
                    <a:srgbClr val="000000"/>
                  </a:solidFill>
                  <a:latin typeface="Arial"/>
                  <a:cs typeface="Arial" pitchFamily="34" charset="0"/>
                </a:rPr>
                <a:t>1 Сноска</a:t>
              </a:r>
              <a:endParaRPr lang="en-US" sz="1100" dirty="0" smtClean="0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3093" name="McK 5. Source" hidden="1"/>
            <p:cNvSpPr>
              <a:spLocks noChangeArrowheads="1"/>
            </p:cNvSpPr>
            <p:nvPr/>
          </p:nvSpPr>
          <p:spPr bwMode="auto">
            <a:xfrm>
              <a:off x="75" y="4043"/>
              <a:ext cx="4323" cy="1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b">
              <a:spAutoFit/>
            </a:bodyPr>
            <a:lstStyle/>
            <a:p>
              <a:pPr marL="634695" indent="-634695" defTabSz="931919">
                <a:tabLst>
                  <a:tab pos="637786" algn="l"/>
                </a:tabLst>
              </a:pPr>
              <a:r>
                <a:rPr lang="ru-RU" sz="1100">
                  <a:solidFill>
                    <a:srgbClr val="000000"/>
                  </a:solidFill>
                  <a:latin typeface="Arial"/>
                  <a:cs typeface="Arial" pitchFamily="34" charset="0"/>
                </a:rPr>
                <a:t>ИСТОЧНИК:</a:t>
              </a:r>
              <a:r>
                <a:rPr lang="en-US" sz="1100">
                  <a:solidFill>
                    <a:srgbClr val="000000"/>
                  </a:solidFill>
                  <a:latin typeface="Arial"/>
                  <a:cs typeface="Arial" pitchFamily="34" charset="0"/>
                </a:rPr>
                <a:t> источник</a:t>
              </a:r>
            </a:p>
          </p:txBody>
        </p:sp>
      </p:grpSp>
      <p:grpSp>
        <p:nvGrpSpPr>
          <p:cNvPr id="3083" name="ACET" hidden="1"/>
          <p:cNvGrpSpPr>
            <a:grpSpLocks/>
          </p:cNvGrpSpPr>
          <p:nvPr>
            <p:custDataLst>
              <p:tags r:id="rId18"/>
            </p:custDataLst>
          </p:nvPr>
        </p:nvGrpSpPr>
        <p:grpSpPr bwMode="auto">
          <a:xfrm>
            <a:off x="1453129" y="1074550"/>
            <a:ext cx="4262906" cy="560742"/>
            <a:chOff x="915" y="677"/>
            <a:chExt cx="2686" cy="353"/>
          </a:xfrm>
        </p:grpSpPr>
        <p:cxnSp>
          <p:nvCxnSpPr>
            <p:cNvPr id="3090" name="AutoShape 249"/>
            <p:cNvCxnSpPr>
              <a:cxnSpLocks noChangeShapeType="1"/>
              <a:stCxn id="3091" idx="4"/>
              <a:endCxn id="3091" idx="6"/>
            </p:cNvCxnSpPr>
            <p:nvPr/>
          </p:nvCxnSpPr>
          <p:spPr bwMode="auto">
            <a:xfrm>
              <a:off x="915" y="1030"/>
              <a:ext cx="2686" cy="0"/>
            </a:xfrm>
            <a:prstGeom prst="straightConnector1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3091" name="AutoShape 250"/>
            <p:cNvSpPr>
              <a:spLocks noChangeArrowheads="1"/>
            </p:cNvSpPr>
            <p:nvPr/>
          </p:nvSpPr>
          <p:spPr bwMode="auto">
            <a:xfrm>
              <a:off x="915" y="677"/>
              <a:ext cx="2686" cy="353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18288" anchor="b">
              <a:spAutoFit/>
            </a:bodyPr>
            <a:lstStyle/>
            <a:p>
              <a:pPr defTabSz="891667"/>
              <a:r>
                <a:rPr lang="en-US" sz="1700" b="1">
                  <a:solidFill>
                    <a:srgbClr val="000000"/>
                  </a:solidFill>
                  <a:latin typeface="Arial"/>
                  <a:cs typeface="Arial" pitchFamily="34" charset="0"/>
                </a:rPr>
                <a:t>Title</a:t>
              </a:r>
            </a:p>
            <a:p>
              <a:pPr defTabSz="891667"/>
              <a:r>
                <a:rPr lang="en-US" sz="1700">
                  <a:solidFill>
                    <a:srgbClr val="808080"/>
                  </a:solidFill>
                  <a:latin typeface="Arial"/>
                  <a:cs typeface="Arial" pitchFamily="34" charset="0"/>
                </a:rPr>
                <a:t>Unit of measure</a:t>
              </a:r>
            </a:p>
          </p:txBody>
        </p:sp>
      </p:grpSp>
      <p:sp>
        <p:nvSpPr>
          <p:cNvPr id="3084" name="SlideLogoText" hidden="1"/>
          <p:cNvSpPr>
            <a:spLocks noChangeArrowheads="1"/>
          </p:cNvSpPr>
          <p:nvPr>
            <p:custDataLst>
              <p:tags r:id="rId19"/>
            </p:custDataLst>
          </p:nvPr>
        </p:nvSpPr>
        <p:spPr bwMode="auto">
          <a:xfrm>
            <a:off x="6944744" y="6431709"/>
            <a:ext cx="1388201" cy="1692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algn="r" defTabSz="931919"/>
            <a:r>
              <a:rPr lang="en-US" sz="1100">
                <a:solidFill>
                  <a:srgbClr val="FFFFFF"/>
                </a:solidFill>
                <a:latin typeface="Arial"/>
                <a:cs typeface="Arial" pitchFamily="34" charset="0"/>
              </a:rPr>
              <a:t>McKinsey &amp; Company</a:t>
            </a:r>
          </a:p>
        </p:txBody>
      </p:sp>
      <p:sp>
        <p:nvSpPr>
          <p:cNvPr id="3085" name="SlideLogoSeparator" hidden="1"/>
          <p:cNvSpPr>
            <a:spLocks noChangeArrowheads="1"/>
          </p:cNvSpPr>
          <p:nvPr>
            <p:custDataLst>
              <p:tags r:id="rId20"/>
            </p:custDataLst>
          </p:nvPr>
        </p:nvSpPr>
        <p:spPr bwMode="auto">
          <a:xfrm>
            <a:off x="8420559" y="6404072"/>
            <a:ext cx="40451" cy="1820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pPr algn="r" defTabSz="931919"/>
            <a:r>
              <a:rPr lang="en-US" sz="1300">
                <a:solidFill>
                  <a:srgbClr val="FFFFFF"/>
                </a:solidFill>
                <a:latin typeface="Arial"/>
                <a:cs typeface="Arial" pitchFamily="34" charset="0"/>
              </a:rPr>
              <a:t>|</a:t>
            </a:r>
          </a:p>
        </p:txBody>
      </p:sp>
      <p:sp>
        <p:nvSpPr>
          <p:cNvPr id="23" name="Slide Number"/>
          <p:cNvSpPr txBox="1">
            <a:spLocks/>
          </p:cNvSpPr>
          <p:nvPr>
            <p:custDataLst>
              <p:tags r:id="rId21"/>
            </p:custDataLst>
          </p:nvPr>
        </p:nvSpPr>
        <p:spPr>
          <a:xfrm>
            <a:off x="8602059" y="6420612"/>
            <a:ext cx="210033" cy="152478"/>
          </a:xfrm>
          <a:prstGeom prst="rect">
            <a:avLst/>
          </a:prstGeom>
        </p:spPr>
        <p:txBody>
          <a:bodyPr wrap="none" lIns="0" tIns="0" rIns="0" bIns="0" anchor="ctr"/>
          <a:lstStyle>
            <a:defPPr>
              <a:defRPr lang="en-US"/>
            </a:defPPr>
            <a:lvl1pPr>
              <a:defRPr sz="1000" baseline="0">
                <a:latin typeface="+mn-lt"/>
              </a:defRPr>
            </a:lvl1pPr>
          </a:lstStyle>
          <a:p>
            <a:pPr algn="ctr" defTabSz="891667">
              <a:defRPr/>
            </a:pPr>
            <a:fld id="{10932E3A-A2AF-46B3-8116-BDAD9FE99343}" type="slidenum">
              <a:rPr lang="en-US" smtClean="0">
                <a:solidFill>
                  <a:srgbClr val="000000"/>
                </a:solidFill>
                <a:cs typeface="Arial" pitchFamily="34" charset="0"/>
              </a:rPr>
              <a:pPr algn="ctr" defTabSz="891667">
                <a:defRPr/>
              </a:pPr>
              <a:t>‹#›</a:t>
            </a:fld>
            <a:endParaRPr lang="en-US" dirty="0">
              <a:solidFill>
                <a:srgbClr val="000000"/>
              </a:solidFill>
              <a:cs typeface="Arial" pitchFamily="34" charset="0"/>
            </a:endParaRPr>
          </a:p>
        </p:txBody>
      </p:sp>
      <p:pic>
        <p:nvPicPr>
          <p:cNvPr id="3087" name="Picture 48"/>
          <p:cNvPicPr>
            <a:picLocks noChangeAspect="1" noChangeArrowheads="1"/>
          </p:cNvPicPr>
          <p:nvPr>
            <p:custDataLst>
              <p:tags r:id="rId22"/>
            </p:custDataLst>
          </p:nvPr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27" y="6548194"/>
            <a:ext cx="8808969" cy="1213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8" name="Picture 48"/>
          <p:cNvPicPr>
            <a:picLocks noChangeAspect="1" noChangeArrowheads="1"/>
          </p:cNvPicPr>
          <p:nvPr>
            <p:custDataLst>
              <p:tags r:id="rId23"/>
            </p:custDataLst>
          </p:nvPr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27" y="648244"/>
            <a:ext cx="8808969" cy="1213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9" name="Picture 53" descr="Сбербанк России. Всегда рядом"/>
          <p:cNvPicPr>
            <a:picLocks noChangeAspect="1" noChangeArrowheads="1"/>
          </p:cNvPicPr>
          <p:nvPr>
            <p:custDataLst>
              <p:tags r:id="rId24"/>
            </p:custDataLst>
          </p:nvPr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24" r="6099" b="7909"/>
          <a:stretch>
            <a:fillRect/>
          </a:stretch>
        </p:blipFill>
        <p:spPr bwMode="auto">
          <a:xfrm>
            <a:off x="6840876" y="91798"/>
            <a:ext cx="2028770" cy="504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593937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9" r:id="rId1"/>
    <p:sldLayoutId id="2147483750" r:id="rId2"/>
    <p:sldLayoutId id="2147483751" r:id="rId3"/>
    <p:sldLayoutId id="2147483752" r:id="rId4"/>
    <p:sldLayoutId id="2147483753" r:id="rId5"/>
    <p:sldLayoutId id="2147483877" r:id="rId6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31919" rtl="0" eaLnBrk="0" fontAlgn="base" hangingPunct="0">
        <a:spcBef>
          <a:spcPct val="0"/>
        </a:spcBef>
        <a:spcAft>
          <a:spcPct val="0"/>
        </a:spcAft>
        <a:tabLst>
          <a:tab pos="371531" algn="l"/>
        </a:tabLst>
        <a:defRPr sz="2000" b="1">
          <a:solidFill>
            <a:schemeClr val="tx1"/>
          </a:solidFill>
          <a:latin typeface="+mj-lt"/>
          <a:ea typeface="+mj-ea"/>
          <a:cs typeface="+mj-cs"/>
        </a:defRPr>
      </a:lvl1pPr>
      <a:lvl2pPr algn="l" defTabSz="931919" rtl="0" eaLnBrk="0" fontAlgn="base" hangingPunct="0">
        <a:spcBef>
          <a:spcPct val="0"/>
        </a:spcBef>
        <a:spcAft>
          <a:spcPct val="0"/>
        </a:spcAft>
        <a:tabLst>
          <a:tab pos="371531" algn="l"/>
        </a:tabLst>
        <a:defRPr sz="2000" b="1">
          <a:solidFill>
            <a:schemeClr val="tx1"/>
          </a:solidFill>
          <a:latin typeface="Arial" charset="0"/>
        </a:defRPr>
      </a:lvl2pPr>
      <a:lvl3pPr algn="l" defTabSz="931919" rtl="0" eaLnBrk="0" fontAlgn="base" hangingPunct="0">
        <a:spcBef>
          <a:spcPct val="0"/>
        </a:spcBef>
        <a:spcAft>
          <a:spcPct val="0"/>
        </a:spcAft>
        <a:tabLst>
          <a:tab pos="371531" algn="l"/>
        </a:tabLst>
        <a:defRPr sz="2000" b="1">
          <a:solidFill>
            <a:schemeClr val="tx1"/>
          </a:solidFill>
          <a:latin typeface="Arial" charset="0"/>
        </a:defRPr>
      </a:lvl3pPr>
      <a:lvl4pPr algn="l" defTabSz="931919" rtl="0" eaLnBrk="0" fontAlgn="base" hangingPunct="0">
        <a:spcBef>
          <a:spcPct val="0"/>
        </a:spcBef>
        <a:spcAft>
          <a:spcPct val="0"/>
        </a:spcAft>
        <a:tabLst>
          <a:tab pos="371531" algn="l"/>
        </a:tabLst>
        <a:defRPr sz="2000" b="1">
          <a:solidFill>
            <a:schemeClr val="tx1"/>
          </a:solidFill>
          <a:latin typeface="Arial" charset="0"/>
        </a:defRPr>
      </a:lvl4pPr>
      <a:lvl5pPr algn="l" defTabSz="931919" rtl="0" eaLnBrk="0" fontAlgn="base" hangingPunct="0">
        <a:spcBef>
          <a:spcPct val="0"/>
        </a:spcBef>
        <a:spcAft>
          <a:spcPct val="0"/>
        </a:spcAft>
        <a:tabLst>
          <a:tab pos="371531" algn="l"/>
        </a:tabLst>
        <a:defRPr sz="2000" b="1">
          <a:solidFill>
            <a:schemeClr val="tx1"/>
          </a:solidFill>
          <a:latin typeface="Arial" charset="0"/>
        </a:defRPr>
      </a:lvl5pPr>
      <a:lvl6pPr marL="476515" algn="l" defTabSz="933168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</a:defRPr>
      </a:lvl6pPr>
      <a:lvl7pPr marL="953022" algn="l" defTabSz="933168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</a:defRPr>
      </a:lvl7pPr>
      <a:lvl8pPr marL="1429532" algn="l" defTabSz="933168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</a:defRPr>
      </a:lvl8pPr>
      <a:lvl9pPr marL="1906039" algn="l" defTabSz="933168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</a:defRPr>
      </a:lvl9pPr>
    </p:titleStyle>
    <p:bodyStyle>
      <a:lvl1pPr marL="334380" indent="-334380" algn="l" defTabSz="931919" rtl="0" eaLnBrk="0" fontAlgn="base" hangingPunct="0">
        <a:spcBef>
          <a:spcPct val="0"/>
        </a:spcBef>
        <a:spcAft>
          <a:spcPct val="0"/>
        </a:spcAft>
        <a:buClr>
          <a:schemeClr val="tx2"/>
        </a:buClr>
        <a:defRPr sz="1700">
          <a:solidFill>
            <a:schemeClr val="tx1"/>
          </a:solidFill>
          <a:latin typeface="+mn-lt"/>
          <a:ea typeface="+mn-ea"/>
          <a:cs typeface="+mn-cs"/>
        </a:defRPr>
      </a:lvl1pPr>
      <a:lvl2pPr marL="201244" indent="-199697" algn="l" defTabSz="931919" rtl="0" eaLnBrk="0" fontAlgn="base" hangingPunct="0">
        <a:spcBef>
          <a:spcPct val="0"/>
        </a:spcBef>
        <a:spcAft>
          <a:spcPct val="0"/>
        </a:spcAft>
        <a:buSzPct val="125000"/>
        <a:buFont typeface="Arial" pitchFamily="34" charset="0"/>
        <a:buChar char="▪"/>
        <a:defRPr sz="1700">
          <a:solidFill>
            <a:schemeClr val="tx1"/>
          </a:solidFill>
          <a:latin typeface="+mn-lt"/>
        </a:defRPr>
      </a:lvl2pPr>
      <a:lvl3pPr marL="475254" indent="-272453" algn="l" defTabSz="931919" rtl="0" eaLnBrk="0" fontAlgn="base" hangingPunct="0">
        <a:spcBef>
          <a:spcPct val="0"/>
        </a:spcBef>
        <a:spcAft>
          <a:spcPct val="0"/>
        </a:spcAft>
        <a:buSzPct val="120000"/>
        <a:buFont typeface="Arial" pitchFamily="34" charset="0"/>
        <a:buChar char="–"/>
        <a:defRPr sz="1700">
          <a:solidFill>
            <a:schemeClr val="tx1"/>
          </a:solidFill>
          <a:latin typeface="+mn-lt"/>
        </a:defRPr>
      </a:lvl3pPr>
      <a:lvl4pPr marL="639338" indent="-160997" algn="l" defTabSz="931919" rtl="0" eaLnBrk="0" fontAlgn="base" hangingPunct="0">
        <a:spcBef>
          <a:spcPct val="0"/>
        </a:spcBef>
        <a:spcAft>
          <a:spcPct val="0"/>
        </a:spcAft>
        <a:buSzPct val="120000"/>
        <a:buFont typeface="Arial" pitchFamily="34" charset="0"/>
        <a:buChar char="▫"/>
        <a:defRPr sz="1700">
          <a:solidFill>
            <a:schemeClr val="tx1"/>
          </a:solidFill>
          <a:latin typeface="+mn-lt"/>
        </a:defRPr>
      </a:lvl4pPr>
      <a:lvl5pPr marL="780211" indent="-134681" algn="l" defTabSz="931919" rtl="0" eaLnBrk="0" fontAlgn="base" hangingPunct="0">
        <a:spcBef>
          <a:spcPct val="0"/>
        </a:spcBef>
        <a:spcAft>
          <a:spcPct val="0"/>
        </a:spcAft>
        <a:buSzPct val="89000"/>
        <a:buFont typeface="Arial" pitchFamily="34" charset="0"/>
        <a:buChar char="-"/>
        <a:defRPr sz="1700">
          <a:solidFill>
            <a:schemeClr val="tx1"/>
          </a:solidFill>
          <a:latin typeface="+mn-lt"/>
        </a:defRPr>
      </a:lvl5pPr>
      <a:lvl6pPr marL="781477" indent="-135673" algn="l" defTabSz="933168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sz="1700">
          <a:solidFill>
            <a:schemeClr val="tx1"/>
          </a:solidFill>
          <a:latin typeface="+mn-lt"/>
        </a:defRPr>
      </a:lvl6pPr>
      <a:lvl7pPr marL="781477" indent="-135673" algn="l" defTabSz="933168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sz="1700">
          <a:solidFill>
            <a:schemeClr val="tx1"/>
          </a:solidFill>
          <a:latin typeface="+mn-lt"/>
        </a:defRPr>
      </a:lvl7pPr>
      <a:lvl8pPr marL="781477" indent="-135673" algn="l" defTabSz="933168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sz="1700">
          <a:solidFill>
            <a:schemeClr val="tx1"/>
          </a:solidFill>
          <a:latin typeface="+mn-lt"/>
        </a:defRPr>
      </a:lvl8pPr>
      <a:lvl9pPr marL="781477" indent="-135673" algn="l" defTabSz="933168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sz="17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5302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76515" algn="l" defTabSz="95302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53022" algn="l" defTabSz="95302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429532" algn="l" defTabSz="95302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906039" algn="l" defTabSz="95302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382547" algn="l" defTabSz="95302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859056" algn="l" defTabSz="95302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335565" algn="l" defTabSz="95302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812076" algn="l" defTabSz="95302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74" name="Object 1" hidden="1"/>
          <p:cNvGraphicFramePr>
            <a:graphicFrameLocks/>
          </p:cNvGraphicFramePr>
          <p:nvPr>
            <p:custDataLst>
              <p:tags r:id="rId9"/>
            </p:custDataLst>
          </p:nvPr>
        </p:nvGraphicFramePr>
        <p:xfrm>
          <a:off x="154" y="3173"/>
          <a:ext cx="158692" cy="1587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852" name="think-cell Slide" r:id="rId25" imgW="360" imgH="360" progId="TCLayout.ActiveDocument.1">
                  <p:embed/>
                </p:oleObj>
              </mc:Choice>
              <mc:Fallback>
                <p:oleObj name="think-cell Slide" r:id="rId25" imgW="360" imgH="360" progId="TCLayout.ActiveDocument.1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" y="3173"/>
                        <a:ext cx="158692" cy="15870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75" name="doc id"/>
          <p:cNvSpPr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8082430" y="35786"/>
            <a:ext cx="656550" cy="1229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/>
          <a:p>
            <a:pPr algn="r" defTabSz="933107"/>
            <a:endParaRPr lang="en-US" sz="900">
              <a:solidFill>
                <a:srgbClr val="000000"/>
              </a:solidFill>
              <a:latin typeface="Arial"/>
              <a:cs typeface="Arial" pitchFamily="34" charset="0"/>
            </a:endParaRPr>
          </a:p>
        </p:txBody>
      </p:sp>
      <p:sp>
        <p:nvSpPr>
          <p:cNvPr id="1034" name="Working Draft" hidden="1"/>
          <p:cNvSpPr txBox="1">
            <a:spLocks noChangeArrowheads="1"/>
          </p:cNvSpPr>
          <p:nvPr>
            <p:custDataLst>
              <p:tags r:id="rId11"/>
            </p:custDataLst>
          </p:nvPr>
        </p:nvSpPr>
        <p:spPr bwMode="auto">
          <a:xfrm rot="5400000">
            <a:off x="7958930" y="1944168"/>
            <a:ext cx="1869101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892800" eaLnBrk="1" hangingPunct="1">
              <a:defRPr/>
            </a:pPr>
            <a:r>
              <a:rPr lang="en-US" sz="600" smtClean="0">
                <a:solidFill>
                  <a:srgbClr val="000000"/>
                </a:solidFill>
                <a:cs typeface="Arial" pitchFamily="34" charset="0"/>
              </a:rPr>
              <a:t>Last Modified 11/04/2013 0:24 Russian Standard Time</a:t>
            </a:r>
            <a:endParaRPr lang="en-US" dirty="0" smtClean="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1035" name="Printed" hidden="1"/>
          <p:cNvSpPr txBox="1">
            <a:spLocks noChangeArrowheads="1"/>
          </p:cNvSpPr>
          <p:nvPr>
            <p:custDataLst>
              <p:tags r:id="rId12"/>
            </p:custDataLst>
          </p:nvPr>
        </p:nvSpPr>
        <p:spPr bwMode="auto">
          <a:xfrm rot="5400000">
            <a:off x="8044682" y="4118423"/>
            <a:ext cx="1697581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892800" eaLnBrk="1" hangingPunct="1">
              <a:defRPr/>
            </a:pPr>
            <a:r>
              <a:rPr lang="en-US" sz="600" smtClean="0">
                <a:solidFill>
                  <a:srgbClr val="000000"/>
                </a:solidFill>
                <a:cs typeface="Arial" pitchFamily="34" charset="0"/>
              </a:rPr>
              <a:t>Printed 07/04/2013 20:20 Russian Standard Time</a:t>
            </a:r>
            <a:endParaRPr lang="en-US" dirty="0" smtClean="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3078" name="Rectangle 286"/>
          <p:cNvSpPr>
            <a:spLocks noGrp="1" noChangeArrowheads="1"/>
          </p:cNvSpPr>
          <p:nvPr>
            <p:ph type="body" idx="1"/>
            <p:custDataLst>
              <p:tags r:id="rId13"/>
            </p:custDataLst>
          </p:nvPr>
        </p:nvSpPr>
        <p:spPr bwMode="auto">
          <a:xfrm>
            <a:off x="1453122" y="1951101"/>
            <a:ext cx="4301802" cy="13574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3079" name="Title Placeholder 2"/>
          <p:cNvSpPr>
            <a:spLocks noGrp="1" noChangeArrowheads="1"/>
          </p:cNvSpPr>
          <p:nvPr>
            <p:ph type="title"/>
            <p:custDataLst>
              <p:tags r:id="rId14"/>
            </p:custDataLst>
          </p:nvPr>
        </p:nvSpPr>
        <p:spPr bwMode="auto">
          <a:xfrm>
            <a:off x="119810" y="233474"/>
            <a:ext cx="6725745" cy="3167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3080" name="McK 1. On-page tracker" hidden="1"/>
          <p:cNvSpPr>
            <a:spLocks noChangeArrowheads="1"/>
          </p:cNvSpPr>
          <p:nvPr>
            <p:custDataLst>
              <p:tags r:id="rId15"/>
            </p:custDataLst>
          </p:nvPr>
        </p:nvSpPr>
        <p:spPr bwMode="auto">
          <a:xfrm>
            <a:off x="119799" y="26451"/>
            <a:ext cx="920124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pPr defTabSz="892800"/>
            <a:r>
              <a:rPr lang="en-US" sz="1500">
                <a:solidFill>
                  <a:srgbClr val="808080"/>
                </a:solidFill>
                <a:latin typeface="Arial"/>
                <a:cs typeface="Arial" pitchFamily="34" charset="0"/>
              </a:rPr>
              <a:t>TRACKER</a:t>
            </a:r>
          </a:p>
        </p:txBody>
      </p:sp>
      <p:sp>
        <p:nvSpPr>
          <p:cNvPr id="11" name="McK 3. Unit of measure" hidden="1"/>
          <p:cNvSpPr txBox="1">
            <a:spLocks noChangeArrowheads="1"/>
          </p:cNvSpPr>
          <p:nvPr>
            <p:custDataLst>
              <p:tags r:id="rId16"/>
            </p:custDataLst>
          </p:nvPr>
        </p:nvSpPr>
        <p:spPr bwMode="auto">
          <a:xfrm>
            <a:off x="119802" y="770176"/>
            <a:ext cx="8617605" cy="2714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defTabSz="8953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447675" defTabSz="8953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895350" defTabSz="8953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344613" defTabSz="8953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1792288" defTabSz="8953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2494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7066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1638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6210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/>
            </a:pPr>
            <a:r>
              <a:rPr lang="en-US" sz="1700" smtClean="0">
                <a:solidFill>
                  <a:srgbClr val="808080"/>
                </a:solidFill>
                <a:cs typeface="Arial" pitchFamily="34" charset="0"/>
              </a:rPr>
              <a:t>Unit of measure</a:t>
            </a:r>
            <a:endParaRPr lang="en-US" sz="1700" dirty="0" smtClean="0">
              <a:solidFill>
                <a:srgbClr val="808080"/>
              </a:solidFill>
              <a:cs typeface="Arial" pitchFamily="34" charset="0"/>
            </a:endParaRPr>
          </a:p>
        </p:txBody>
      </p:sp>
      <p:grpSp>
        <p:nvGrpSpPr>
          <p:cNvPr id="3082" name="McK Slide Elements"/>
          <p:cNvGrpSpPr>
            <a:grpSpLocks/>
          </p:cNvGrpSpPr>
          <p:nvPr>
            <p:custDataLst>
              <p:tags r:id="rId17"/>
            </p:custDataLst>
          </p:nvPr>
        </p:nvGrpSpPr>
        <p:grpSpPr bwMode="auto">
          <a:xfrm>
            <a:off x="121439" y="6063264"/>
            <a:ext cx="8547594" cy="524388"/>
            <a:chOff x="75" y="3819"/>
            <a:chExt cx="5385" cy="331"/>
          </a:xfrm>
        </p:grpSpPr>
        <p:sp>
          <p:nvSpPr>
            <p:cNvPr id="13" name="McK 4. Footnote" hidden="1"/>
            <p:cNvSpPr txBox="1">
              <a:spLocks noChangeArrowheads="1"/>
            </p:cNvSpPr>
            <p:nvPr/>
          </p:nvSpPr>
          <p:spPr bwMode="auto">
            <a:xfrm>
              <a:off x="75" y="3819"/>
              <a:ext cx="5385" cy="1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b">
              <a:spAutoFit/>
            </a:bodyPr>
            <a:lstStyle>
              <a:lvl1pPr marL="104775" indent="-104775" defTabSz="895350"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1031875" defTabSz="895350"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217613" defTabSz="895350"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404938" defTabSz="895350"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1792288" defTabSz="895350">
                <a:defRPr sz="2400">
                  <a:solidFill>
                    <a:schemeClr val="tx1"/>
                  </a:solidFill>
                  <a:latin typeface="Arial" charset="0"/>
                </a:defRPr>
              </a:lvl5pPr>
              <a:lvl6pPr marL="2249488" defTabSz="89535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6pPr>
              <a:lvl7pPr marL="2706688" defTabSz="89535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7pPr>
              <a:lvl8pPr marL="3163888" defTabSz="89535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8pPr>
              <a:lvl9pPr marL="3621088" defTabSz="89535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defRPr/>
              </a:pPr>
              <a:r>
                <a:rPr lang="en-US" sz="1100" smtClean="0">
                  <a:solidFill>
                    <a:srgbClr val="000000"/>
                  </a:solidFill>
                  <a:latin typeface="Arial"/>
                  <a:cs typeface="Arial" pitchFamily="34" charset="0"/>
                </a:rPr>
                <a:t>1 Сноска</a:t>
              </a:r>
              <a:endParaRPr lang="en-US" sz="1100" dirty="0" smtClean="0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3093" name="McK 5. Source" hidden="1"/>
            <p:cNvSpPr>
              <a:spLocks noChangeArrowheads="1"/>
            </p:cNvSpPr>
            <p:nvPr/>
          </p:nvSpPr>
          <p:spPr bwMode="auto">
            <a:xfrm>
              <a:off x="75" y="4043"/>
              <a:ext cx="4323" cy="1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b">
              <a:spAutoFit/>
            </a:bodyPr>
            <a:lstStyle/>
            <a:p>
              <a:pPr marL="635503" indent="-635503" defTabSz="933107">
                <a:tabLst>
                  <a:tab pos="638598" algn="l"/>
                </a:tabLst>
              </a:pPr>
              <a:r>
                <a:rPr lang="ru-RU" sz="1100">
                  <a:solidFill>
                    <a:srgbClr val="000000"/>
                  </a:solidFill>
                  <a:latin typeface="Arial"/>
                  <a:cs typeface="Arial" pitchFamily="34" charset="0"/>
                </a:rPr>
                <a:t>ИСТОЧНИК:</a:t>
              </a:r>
              <a:r>
                <a:rPr lang="en-US" sz="1100">
                  <a:solidFill>
                    <a:srgbClr val="000000"/>
                  </a:solidFill>
                  <a:latin typeface="Arial"/>
                  <a:cs typeface="Arial" pitchFamily="34" charset="0"/>
                </a:rPr>
                <a:t> источник</a:t>
              </a:r>
            </a:p>
          </p:txBody>
        </p:sp>
      </p:grpSp>
      <p:grpSp>
        <p:nvGrpSpPr>
          <p:cNvPr id="3083" name="ACET" hidden="1"/>
          <p:cNvGrpSpPr>
            <a:grpSpLocks/>
          </p:cNvGrpSpPr>
          <p:nvPr>
            <p:custDataLst>
              <p:tags r:id="rId18"/>
            </p:custDataLst>
          </p:nvPr>
        </p:nvGrpSpPr>
        <p:grpSpPr bwMode="auto">
          <a:xfrm>
            <a:off x="1453129" y="1074538"/>
            <a:ext cx="4262906" cy="560742"/>
            <a:chOff x="915" y="677"/>
            <a:chExt cx="2686" cy="353"/>
          </a:xfrm>
        </p:grpSpPr>
        <p:cxnSp>
          <p:nvCxnSpPr>
            <p:cNvPr id="3090" name="AutoShape 249"/>
            <p:cNvCxnSpPr>
              <a:cxnSpLocks noChangeShapeType="1"/>
              <a:stCxn id="3091" idx="4"/>
              <a:endCxn id="3091" idx="6"/>
            </p:cNvCxnSpPr>
            <p:nvPr/>
          </p:nvCxnSpPr>
          <p:spPr bwMode="auto">
            <a:xfrm>
              <a:off x="915" y="1030"/>
              <a:ext cx="2686" cy="0"/>
            </a:xfrm>
            <a:prstGeom prst="straightConnector1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3091" name="AutoShape 250"/>
            <p:cNvSpPr>
              <a:spLocks noChangeArrowheads="1"/>
            </p:cNvSpPr>
            <p:nvPr/>
          </p:nvSpPr>
          <p:spPr bwMode="auto">
            <a:xfrm>
              <a:off x="915" y="677"/>
              <a:ext cx="2686" cy="353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18288" anchor="b">
              <a:spAutoFit/>
            </a:bodyPr>
            <a:lstStyle/>
            <a:p>
              <a:pPr defTabSz="892800"/>
              <a:r>
                <a:rPr lang="en-US" sz="1700" b="1">
                  <a:solidFill>
                    <a:srgbClr val="000000"/>
                  </a:solidFill>
                  <a:latin typeface="Arial"/>
                  <a:cs typeface="Arial" pitchFamily="34" charset="0"/>
                </a:rPr>
                <a:t>Title</a:t>
              </a:r>
            </a:p>
            <a:p>
              <a:pPr defTabSz="892800"/>
              <a:r>
                <a:rPr lang="en-US" sz="1700">
                  <a:solidFill>
                    <a:srgbClr val="808080"/>
                  </a:solidFill>
                  <a:latin typeface="Arial"/>
                  <a:cs typeface="Arial" pitchFamily="34" charset="0"/>
                </a:rPr>
                <a:t>Unit of measure</a:t>
              </a:r>
            </a:p>
          </p:txBody>
        </p:sp>
      </p:grpSp>
      <p:sp>
        <p:nvSpPr>
          <p:cNvPr id="3084" name="SlideLogoText" hidden="1"/>
          <p:cNvSpPr>
            <a:spLocks noChangeArrowheads="1"/>
          </p:cNvSpPr>
          <p:nvPr>
            <p:custDataLst>
              <p:tags r:id="rId19"/>
            </p:custDataLst>
          </p:nvPr>
        </p:nvSpPr>
        <p:spPr bwMode="auto">
          <a:xfrm>
            <a:off x="6944735" y="6431699"/>
            <a:ext cx="1388201" cy="1692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algn="r" defTabSz="933107"/>
            <a:r>
              <a:rPr lang="en-US" sz="1100">
                <a:solidFill>
                  <a:srgbClr val="FFFFFF"/>
                </a:solidFill>
                <a:latin typeface="Arial"/>
                <a:cs typeface="Arial" pitchFamily="34" charset="0"/>
              </a:rPr>
              <a:t>McKinsey &amp; Company</a:t>
            </a:r>
          </a:p>
        </p:txBody>
      </p:sp>
      <p:sp>
        <p:nvSpPr>
          <p:cNvPr id="3085" name="SlideLogoSeparator" hidden="1"/>
          <p:cNvSpPr>
            <a:spLocks noChangeArrowheads="1"/>
          </p:cNvSpPr>
          <p:nvPr>
            <p:custDataLst>
              <p:tags r:id="rId20"/>
            </p:custDataLst>
          </p:nvPr>
        </p:nvSpPr>
        <p:spPr bwMode="auto">
          <a:xfrm>
            <a:off x="8420547" y="6404072"/>
            <a:ext cx="40451" cy="1820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pPr algn="r" defTabSz="933107"/>
            <a:r>
              <a:rPr lang="en-US" sz="1300">
                <a:solidFill>
                  <a:srgbClr val="FFFFFF"/>
                </a:solidFill>
                <a:latin typeface="Arial"/>
                <a:cs typeface="Arial" pitchFamily="34" charset="0"/>
              </a:rPr>
              <a:t>|</a:t>
            </a:r>
          </a:p>
        </p:txBody>
      </p:sp>
      <p:sp>
        <p:nvSpPr>
          <p:cNvPr id="23" name="Slide Number"/>
          <p:cNvSpPr txBox="1">
            <a:spLocks/>
          </p:cNvSpPr>
          <p:nvPr>
            <p:custDataLst>
              <p:tags r:id="rId21"/>
            </p:custDataLst>
          </p:nvPr>
        </p:nvSpPr>
        <p:spPr>
          <a:xfrm>
            <a:off x="8602059" y="6420612"/>
            <a:ext cx="210033" cy="152478"/>
          </a:xfrm>
          <a:prstGeom prst="rect">
            <a:avLst/>
          </a:prstGeom>
        </p:spPr>
        <p:txBody>
          <a:bodyPr wrap="none" lIns="0" tIns="0" rIns="0" bIns="0" anchor="ctr"/>
          <a:lstStyle>
            <a:defPPr>
              <a:defRPr lang="en-US"/>
            </a:defPPr>
            <a:lvl1pPr>
              <a:defRPr sz="1000" baseline="0">
                <a:latin typeface="+mn-lt"/>
              </a:defRPr>
            </a:lvl1pPr>
          </a:lstStyle>
          <a:p>
            <a:pPr algn="ctr" defTabSz="892800">
              <a:defRPr/>
            </a:pPr>
            <a:fld id="{10932E3A-A2AF-46B3-8116-BDAD9FE99343}" type="slidenum">
              <a:rPr lang="en-US" smtClean="0">
                <a:solidFill>
                  <a:srgbClr val="000000"/>
                </a:solidFill>
                <a:cs typeface="Arial" pitchFamily="34" charset="0"/>
              </a:rPr>
              <a:pPr algn="ctr" defTabSz="892800">
                <a:defRPr/>
              </a:pPr>
              <a:t>‹#›</a:t>
            </a:fld>
            <a:endParaRPr lang="en-US" dirty="0">
              <a:solidFill>
                <a:srgbClr val="000000"/>
              </a:solidFill>
              <a:cs typeface="Arial" pitchFamily="34" charset="0"/>
            </a:endParaRPr>
          </a:p>
        </p:txBody>
      </p:sp>
      <p:pic>
        <p:nvPicPr>
          <p:cNvPr id="3087" name="Picture 48"/>
          <p:cNvPicPr>
            <a:picLocks noChangeAspect="1" noChangeArrowheads="1"/>
          </p:cNvPicPr>
          <p:nvPr>
            <p:custDataLst>
              <p:tags r:id="rId22"/>
            </p:custDataLst>
          </p:nvPr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17" y="6548194"/>
            <a:ext cx="8808969" cy="1213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8" name="Picture 48"/>
          <p:cNvPicPr>
            <a:picLocks noChangeAspect="1" noChangeArrowheads="1"/>
          </p:cNvPicPr>
          <p:nvPr>
            <p:custDataLst>
              <p:tags r:id="rId23"/>
            </p:custDataLst>
          </p:nvPr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17" y="648244"/>
            <a:ext cx="8808969" cy="1213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9" name="Picture 53" descr="Сбербанк России. Всегда рядом"/>
          <p:cNvPicPr>
            <a:picLocks noChangeAspect="1" noChangeArrowheads="1"/>
          </p:cNvPicPr>
          <p:nvPr>
            <p:custDataLst>
              <p:tags r:id="rId24"/>
            </p:custDataLst>
          </p:nvPr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24" r="6099" b="7909"/>
          <a:stretch>
            <a:fillRect/>
          </a:stretch>
        </p:blipFill>
        <p:spPr bwMode="auto">
          <a:xfrm>
            <a:off x="6840876" y="91798"/>
            <a:ext cx="2028770" cy="504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052722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5" r:id="rId1"/>
    <p:sldLayoutId id="2147483756" r:id="rId2"/>
    <p:sldLayoutId id="2147483757" r:id="rId3"/>
    <p:sldLayoutId id="2147483758" r:id="rId4"/>
    <p:sldLayoutId id="2147483759" r:id="rId5"/>
    <p:sldLayoutId id="2147483876" r:id="rId6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33107" rtl="0" eaLnBrk="0" fontAlgn="base" hangingPunct="0">
        <a:spcBef>
          <a:spcPct val="0"/>
        </a:spcBef>
        <a:spcAft>
          <a:spcPct val="0"/>
        </a:spcAft>
        <a:tabLst>
          <a:tab pos="372003" algn="l"/>
        </a:tabLst>
        <a:defRPr sz="2000" b="1">
          <a:solidFill>
            <a:schemeClr val="tx1"/>
          </a:solidFill>
          <a:latin typeface="+mj-lt"/>
          <a:ea typeface="+mj-ea"/>
          <a:cs typeface="+mj-cs"/>
        </a:defRPr>
      </a:lvl1pPr>
      <a:lvl2pPr algn="l" defTabSz="933107" rtl="0" eaLnBrk="0" fontAlgn="base" hangingPunct="0">
        <a:spcBef>
          <a:spcPct val="0"/>
        </a:spcBef>
        <a:spcAft>
          <a:spcPct val="0"/>
        </a:spcAft>
        <a:tabLst>
          <a:tab pos="372003" algn="l"/>
        </a:tabLst>
        <a:defRPr sz="2000" b="1">
          <a:solidFill>
            <a:schemeClr val="tx1"/>
          </a:solidFill>
          <a:latin typeface="Arial" charset="0"/>
        </a:defRPr>
      </a:lvl2pPr>
      <a:lvl3pPr algn="l" defTabSz="933107" rtl="0" eaLnBrk="0" fontAlgn="base" hangingPunct="0">
        <a:spcBef>
          <a:spcPct val="0"/>
        </a:spcBef>
        <a:spcAft>
          <a:spcPct val="0"/>
        </a:spcAft>
        <a:tabLst>
          <a:tab pos="372003" algn="l"/>
        </a:tabLst>
        <a:defRPr sz="2000" b="1">
          <a:solidFill>
            <a:schemeClr val="tx1"/>
          </a:solidFill>
          <a:latin typeface="Arial" charset="0"/>
        </a:defRPr>
      </a:lvl3pPr>
      <a:lvl4pPr algn="l" defTabSz="933107" rtl="0" eaLnBrk="0" fontAlgn="base" hangingPunct="0">
        <a:spcBef>
          <a:spcPct val="0"/>
        </a:spcBef>
        <a:spcAft>
          <a:spcPct val="0"/>
        </a:spcAft>
        <a:tabLst>
          <a:tab pos="372003" algn="l"/>
        </a:tabLst>
        <a:defRPr sz="2000" b="1">
          <a:solidFill>
            <a:schemeClr val="tx1"/>
          </a:solidFill>
          <a:latin typeface="Arial" charset="0"/>
        </a:defRPr>
      </a:lvl4pPr>
      <a:lvl5pPr algn="l" defTabSz="933107" rtl="0" eaLnBrk="0" fontAlgn="base" hangingPunct="0">
        <a:spcBef>
          <a:spcPct val="0"/>
        </a:spcBef>
        <a:spcAft>
          <a:spcPct val="0"/>
        </a:spcAft>
        <a:tabLst>
          <a:tab pos="372003" algn="l"/>
        </a:tabLst>
        <a:defRPr sz="2000" b="1">
          <a:solidFill>
            <a:schemeClr val="tx1"/>
          </a:solidFill>
          <a:latin typeface="Arial" charset="0"/>
        </a:defRPr>
      </a:lvl5pPr>
      <a:lvl6pPr marL="477122" algn="l" defTabSz="934356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</a:defRPr>
      </a:lvl6pPr>
      <a:lvl7pPr marL="954235" algn="l" defTabSz="934356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</a:defRPr>
      </a:lvl7pPr>
      <a:lvl8pPr marL="1431350" algn="l" defTabSz="934356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</a:defRPr>
      </a:lvl8pPr>
      <a:lvl9pPr marL="1908465" algn="l" defTabSz="934356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</a:defRPr>
      </a:lvl9pPr>
    </p:titleStyle>
    <p:bodyStyle>
      <a:lvl1pPr marL="334800" indent="-334800" algn="l" defTabSz="933107" rtl="0" eaLnBrk="0" fontAlgn="base" hangingPunct="0">
        <a:spcBef>
          <a:spcPct val="0"/>
        </a:spcBef>
        <a:spcAft>
          <a:spcPct val="0"/>
        </a:spcAft>
        <a:buClr>
          <a:schemeClr val="tx2"/>
        </a:buClr>
        <a:defRPr sz="1700">
          <a:solidFill>
            <a:schemeClr val="tx1"/>
          </a:solidFill>
          <a:latin typeface="+mn-lt"/>
          <a:ea typeface="+mn-ea"/>
          <a:cs typeface="+mn-cs"/>
        </a:defRPr>
      </a:lvl1pPr>
      <a:lvl2pPr marL="201500" indent="-199951" algn="l" defTabSz="933107" rtl="0" eaLnBrk="0" fontAlgn="base" hangingPunct="0">
        <a:spcBef>
          <a:spcPct val="0"/>
        </a:spcBef>
        <a:spcAft>
          <a:spcPct val="0"/>
        </a:spcAft>
        <a:buSzPct val="125000"/>
        <a:buFont typeface="Arial" pitchFamily="34" charset="0"/>
        <a:buChar char="▪"/>
        <a:defRPr sz="1700">
          <a:solidFill>
            <a:schemeClr val="tx1"/>
          </a:solidFill>
          <a:latin typeface="+mn-lt"/>
        </a:defRPr>
      </a:lvl2pPr>
      <a:lvl3pPr marL="475854" indent="-272800" algn="l" defTabSz="933107" rtl="0" eaLnBrk="0" fontAlgn="base" hangingPunct="0">
        <a:spcBef>
          <a:spcPct val="0"/>
        </a:spcBef>
        <a:spcAft>
          <a:spcPct val="0"/>
        </a:spcAft>
        <a:buSzPct val="120000"/>
        <a:buFont typeface="Arial" pitchFamily="34" charset="0"/>
        <a:buChar char="–"/>
        <a:defRPr sz="1700">
          <a:solidFill>
            <a:schemeClr val="tx1"/>
          </a:solidFill>
          <a:latin typeface="+mn-lt"/>
        </a:defRPr>
      </a:lvl3pPr>
      <a:lvl4pPr marL="640150" indent="-161201" algn="l" defTabSz="933107" rtl="0" eaLnBrk="0" fontAlgn="base" hangingPunct="0">
        <a:spcBef>
          <a:spcPct val="0"/>
        </a:spcBef>
        <a:spcAft>
          <a:spcPct val="0"/>
        </a:spcAft>
        <a:buSzPct val="120000"/>
        <a:buFont typeface="Arial" pitchFamily="34" charset="0"/>
        <a:buChar char="▫"/>
        <a:defRPr sz="1700">
          <a:solidFill>
            <a:schemeClr val="tx1"/>
          </a:solidFill>
          <a:latin typeface="+mn-lt"/>
        </a:defRPr>
      </a:lvl4pPr>
      <a:lvl5pPr marL="781202" indent="-134852" algn="l" defTabSz="933107" rtl="0" eaLnBrk="0" fontAlgn="base" hangingPunct="0">
        <a:spcBef>
          <a:spcPct val="0"/>
        </a:spcBef>
        <a:spcAft>
          <a:spcPct val="0"/>
        </a:spcAft>
        <a:buSzPct val="89000"/>
        <a:buFont typeface="Arial" pitchFamily="34" charset="0"/>
        <a:buChar char="-"/>
        <a:defRPr sz="1700">
          <a:solidFill>
            <a:schemeClr val="tx1"/>
          </a:solidFill>
          <a:latin typeface="+mn-lt"/>
        </a:defRPr>
      </a:lvl5pPr>
      <a:lvl6pPr marL="782472" indent="-135846" algn="l" defTabSz="93435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sz="1700">
          <a:solidFill>
            <a:schemeClr val="tx1"/>
          </a:solidFill>
          <a:latin typeface="+mn-lt"/>
        </a:defRPr>
      </a:lvl6pPr>
      <a:lvl7pPr marL="782472" indent="-135846" algn="l" defTabSz="93435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sz="1700">
          <a:solidFill>
            <a:schemeClr val="tx1"/>
          </a:solidFill>
          <a:latin typeface="+mn-lt"/>
        </a:defRPr>
      </a:lvl7pPr>
      <a:lvl8pPr marL="782472" indent="-135846" algn="l" defTabSz="93435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sz="1700">
          <a:solidFill>
            <a:schemeClr val="tx1"/>
          </a:solidFill>
          <a:latin typeface="+mn-lt"/>
        </a:defRPr>
      </a:lvl8pPr>
      <a:lvl9pPr marL="782472" indent="-135846" algn="l" defTabSz="93435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sz="17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5423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77122" algn="l" defTabSz="95423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54235" algn="l" defTabSz="95423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431350" algn="l" defTabSz="95423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908465" algn="l" defTabSz="95423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385580" algn="l" defTabSz="95423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862695" algn="l" defTabSz="95423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339811" algn="l" defTabSz="95423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816927" algn="l" defTabSz="95423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Text Rectangle 286"/>
          <p:cNvSpPr>
            <a:spLocks noGrp="1" noChangeArrowheads="1"/>
          </p:cNvSpPr>
          <p:nvPr>
            <p:ph type="body" idx="1"/>
            <p:custDataLst>
              <p:tags r:id="rId13"/>
            </p:custDataLst>
          </p:nvPr>
        </p:nvSpPr>
        <p:spPr bwMode="auto">
          <a:xfrm>
            <a:off x="1452568" y="1951038"/>
            <a:ext cx="4302125" cy="1231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ru-RU" dirty="0" smtClean="0"/>
          </a:p>
        </p:txBody>
      </p:sp>
      <p:sp>
        <p:nvSpPr>
          <p:cNvPr id="19" name="Title Placeholder 2"/>
          <p:cNvSpPr>
            <a:spLocks noGrp="1" noChangeArrowheads="1"/>
          </p:cNvSpPr>
          <p:nvPr>
            <p:ph type="title"/>
            <p:custDataLst>
              <p:tags r:id="rId14"/>
            </p:custDataLst>
          </p:nvPr>
        </p:nvSpPr>
        <p:spPr bwMode="auto">
          <a:xfrm>
            <a:off x="119138" y="472139"/>
            <a:ext cx="6778625" cy="3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dirty="0" smtClean="0"/>
              <a:t>Click to edit Master title style</a:t>
            </a:r>
            <a:endParaRPr lang="ru-RU" dirty="0" smtClean="0"/>
          </a:p>
        </p:txBody>
      </p:sp>
      <p:sp>
        <p:nvSpPr>
          <p:cNvPr id="10" name="On-page tracker" hidden="1"/>
          <p:cNvSpPr>
            <a:spLocks noChangeArrowheads="1"/>
          </p:cNvSpPr>
          <p:nvPr>
            <p:custDataLst>
              <p:tags r:id="rId15"/>
            </p:custDataLst>
          </p:nvPr>
        </p:nvSpPr>
        <p:spPr bwMode="auto">
          <a:xfrm>
            <a:off x="119063" y="26988"/>
            <a:ext cx="859210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ru-RU" sz="1400" dirty="0" smtClean="0">
                <a:solidFill>
                  <a:srgbClr val="808080"/>
                </a:solidFill>
                <a:latin typeface="Arial"/>
              </a:rPr>
              <a:t>TRACKER</a:t>
            </a:r>
            <a:endParaRPr lang="ru-RU" sz="1400" dirty="0">
              <a:solidFill>
                <a:srgbClr val="808080"/>
              </a:solidFill>
              <a:latin typeface="Arial"/>
            </a:endParaRPr>
          </a:p>
        </p:txBody>
      </p:sp>
      <p:sp>
        <p:nvSpPr>
          <p:cNvPr id="11" name="Unit of measure" hidden="1"/>
          <p:cNvSpPr txBox="1">
            <a:spLocks noChangeArrowheads="1"/>
          </p:cNvSpPr>
          <p:nvPr>
            <p:custDataLst>
              <p:tags r:id="rId16"/>
            </p:custDataLst>
          </p:nvPr>
        </p:nvSpPr>
        <p:spPr bwMode="auto">
          <a:xfrm>
            <a:off x="119137" y="843330"/>
            <a:ext cx="8618537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defTabSz="8953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447675" defTabSz="8953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895350" defTabSz="8953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344613" defTabSz="8953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1792288" defTabSz="8953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2494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7066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1638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6210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/>
            </a:pPr>
            <a:r>
              <a:rPr lang="ru-RU" sz="1600" dirty="0" smtClean="0">
                <a:solidFill>
                  <a:srgbClr val="808080"/>
                </a:solidFill>
              </a:rPr>
              <a:t>Unit of measure</a:t>
            </a:r>
          </a:p>
        </p:txBody>
      </p:sp>
      <p:grpSp>
        <p:nvGrpSpPr>
          <p:cNvPr id="15" name="ACET" hidden="1"/>
          <p:cNvGrpSpPr>
            <a:grpSpLocks/>
          </p:cNvGrpSpPr>
          <p:nvPr>
            <p:custDataLst>
              <p:tags r:id="rId17"/>
            </p:custDataLst>
          </p:nvPr>
        </p:nvGrpSpPr>
        <p:grpSpPr bwMode="auto">
          <a:xfrm>
            <a:off x="1452574" y="1104900"/>
            <a:ext cx="4264025" cy="530224"/>
            <a:chOff x="915" y="696"/>
            <a:chExt cx="2686" cy="334"/>
          </a:xfrm>
        </p:grpSpPr>
        <p:cxnSp>
          <p:nvCxnSpPr>
            <p:cNvPr id="16" name="AutoShape 249"/>
            <p:cNvCxnSpPr>
              <a:cxnSpLocks noChangeShapeType="1"/>
              <a:stCxn id="17" idx="4"/>
              <a:endCxn id="17" idx="6"/>
            </p:cNvCxnSpPr>
            <p:nvPr/>
          </p:nvCxnSpPr>
          <p:spPr bwMode="auto">
            <a:xfrm>
              <a:off x="915" y="1030"/>
              <a:ext cx="2686" cy="0"/>
            </a:xfrm>
            <a:prstGeom prst="straightConnector1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7" name="AutoShape 250"/>
            <p:cNvSpPr>
              <a:spLocks noChangeArrowheads="1"/>
            </p:cNvSpPr>
            <p:nvPr/>
          </p:nvSpPr>
          <p:spPr bwMode="auto">
            <a:xfrm>
              <a:off x="915" y="696"/>
              <a:ext cx="2686" cy="334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18288" anchor="b">
              <a:spAutoFit/>
            </a:bodyPr>
            <a:lstStyle/>
            <a:p>
              <a:r>
                <a:rPr lang="ru-RU" b="1" dirty="0" smtClean="0">
                  <a:solidFill>
                    <a:srgbClr val="000000"/>
                  </a:solidFill>
                </a:rPr>
                <a:t>Title</a:t>
              </a:r>
            </a:p>
            <a:p>
              <a:r>
                <a:rPr lang="ru-RU" dirty="0" smtClean="0">
                  <a:solidFill>
                    <a:srgbClr val="808080"/>
                  </a:solidFill>
                </a:rPr>
                <a:t>Unit of measure</a:t>
              </a:r>
              <a:endParaRPr lang="ru-RU" dirty="0">
                <a:solidFill>
                  <a:srgbClr val="808080"/>
                </a:solidFill>
              </a:endParaRPr>
            </a:p>
          </p:txBody>
        </p:sp>
      </p:grpSp>
      <p:sp>
        <p:nvSpPr>
          <p:cNvPr id="20" name="Slide Number"/>
          <p:cNvSpPr txBox="1">
            <a:spLocks/>
          </p:cNvSpPr>
          <p:nvPr userDrawn="1"/>
        </p:nvSpPr>
        <p:spPr>
          <a:xfrm>
            <a:off x="8676150" y="6516109"/>
            <a:ext cx="208756" cy="152400"/>
          </a:xfrm>
          <a:prstGeom prst="rect">
            <a:avLst/>
          </a:prstGeom>
        </p:spPr>
        <p:txBody>
          <a:bodyPr vert="horz" wrap="none" lIns="0" tIns="0" rIns="0" bIns="0" rtlCol="0" anchor="ctr">
            <a:noAutofit/>
          </a:bodyPr>
          <a:lstStyle>
            <a:defPPr>
              <a:defRPr lang="en-US"/>
            </a:defPPr>
            <a:lvl1pPr>
              <a:defRPr sz="1000" baseline="0">
                <a:latin typeface="+mn-lt"/>
              </a:defRPr>
            </a:lvl1pPr>
          </a:lstStyle>
          <a:p>
            <a:pPr algn="ctr"/>
            <a:fld id="{42C328C1-A84F-4A39-A664-DBA00541A8C6}" type="slidenum">
              <a:rPr lang="en-US" smtClean="0">
                <a:solidFill>
                  <a:srgbClr val="000000"/>
                </a:solidFill>
              </a:rPr>
              <a:pPr algn="ctr"/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27" name="Picture 7" descr="Screen Shot 2013-12-24 at 12.16.45.png"/>
          <p:cNvPicPr>
            <a:picLocks noChangeAspect="1"/>
          </p:cNvPicPr>
          <p:nvPr userDrawn="1"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53258" y="166030"/>
            <a:ext cx="1945389" cy="624529"/>
          </a:xfrm>
          <a:prstGeom prst="rect">
            <a:avLst/>
          </a:prstGeom>
        </p:spPr>
      </p:pic>
      <p:sp>
        <p:nvSpPr>
          <p:cNvPr id="13" name="Прямоугольник 18"/>
          <p:cNvSpPr/>
          <p:nvPr userDrawn="1"/>
        </p:nvSpPr>
        <p:spPr>
          <a:xfrm>
            <a:off x="119138" y="818577"/>
            <a:ext cx="8709025" cy="45719"/>
          </a:xfrm>
          <a:custGeom>
            <a:avLst/>
            <a:gdLst/>
            <a:ahLst/>
            <a:cxnLst/>
            <a:rect l="l" t="t" r="r" b="b"/>
            <a:pathLst>
              <a:path w="8728076" h="61913">
                <a:moveTo>
                  <a:pt x="0" y="0"/>
                </a:moveTo>
                <a:lnTo>
                  <a:pt x="8728076" y="0"/>
                </a:lnTo>
                <a:lnTo>
                  <a:pt x="8728076" y="1768"/>
                </a:lnTo>
                <a:lnTo>
                  <a:pt x="8661840" y="61913"/>
                </a:lnTo>
                <a:lnTo>
                  <a:pt x="0" y="61913"/>
                </a:lnTo>
                <a:close/>
              </a:path>
            </a:pathLst>
          </a:custGeom>
          <a:gradFill flip="none" rotWithShape="1">
            <a:gsLst>
              <a:gs pos="47000">
                <a:srgbClr val="BEDF92"/>
              </a:gs>
              <a:gs pos="0">
                <a:schemeClr val="accent2"/>
              </a:gs>
              <a:gs pos="100000">
                <a:srgbClr val="F6FFD9"/>
              </a:gs>
            </a:gsLst>
            <a:lin ang="0" scaled="1"/>
            <a:tileRect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708" tIns="45360" rIns="90708" bIns="45360" rtlCol="0" anchor="ctr"/>
          <a:lstStyle/>
          <a:p>
            <a:pPr algn="ctr"/>
            <a:endParaRPr lang="ru-RU" dirty="0" err="1" smtClean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50713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1" r:id="rId1"/>
    <p:sldLayoutId id="2147483762" r:id="rId2"/>
    <p:sldLayoutId id="2147483763" r:id="rId3"/>
    <p:sldLayoutId id="2147483764" r:id="rId4"/>
    <p:sldLayoutId id="2147483765" r:id="rId5"/>
    <p:sldLayoutId id="2147483766" r:id="rId6"/>
    <p:sldLayoutId id="2147483767" r:id="rId7"/>
    <p:sldLayoutId id="2147483768" r:id="rId8"/>
    <p:sldLayoutId id="2147483769" r:id="rId9"/>
    <p:sldLayoutId id="2147483770" r:id="rId10"/>
    <p:sldLayoutId id="2147483771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888267" rtl="0" eaLnBrk="1" fontAlgn="base" hangingPunct="1">
        <a:spcBef>
          <a:spcPct val="0"/>
        </a:spcBef>
        <a:spcAft>
          <a:spcPct val="0"/>
        </a:spcAft>
        <a:tabLst>
          <a:tab pos="354364" algn="l"/>
        </a:tabLst>
        <a:defRPr sz="1900" b="1">
          <a:solidFill>
            <a:srgbClr val="049536"/>
          </a:solidFill>
          <a:latin typeface="+mj-lt"/>
          <a:ea typeface="+mj-ea"/>
          <a:cs typeface="+mj-cs"/>
        </a:defRPr>
      </a:lvl1pPr>
      <a:lvl2pPr algn="l" defTabSz="888267" rtl="0" eaLnBrk="1" fontAlgn="base" hangingPunct="1">
        <a:spcBef>
          <a:spcPct val="0"/>
        </a:spcBef>
        <a:spcAft>
          <a:spcPct val="0"/>
        </a:spcAft>
        <a:defRPr sz="1900" b="1">
          <a:solidFill>
            <a:schemeClr val="tx2"/>
          </a:solidFill>
          <a:latin typeface="Arial" charset="0"/>
        </a:defRPr>
      </a:lvl2pPr>
      <a:lvl3pPr algn="l" defTabSz="888267" rtl="0" eaLnBrk="1" fontAlgn="base" hangingPunct="1">
        <a:spcBef>
          <a:spcPct val="0"/>
        </a:spcBef>
        <a:spcAft>
          <a:spcPct val="0"/>
        </a:spcAft>
        <a:defRPr sz="1900" b="1">
          <a:solidFill>
            <a:schemeClr val="tx2"/>
          </a:solidFill>
          <a:latin typeface="Arial" charset="0"/>
        </a:defRPr>
      </a:lvl3pPr>
      <a:lvl4pPr algn="l" defTabSz="888267" rtl="0" eaLnBrk="1" fontAlgn="base" hangingPunct="1">
        <a:spcBef>
          <a:spcPct val="0"/>
        </a:spcBef>
        <a:spcAft>
          <a:spcPct val="0"/>
        </a:spcAft>
        <a:defRPr sz="1900" b="1">
          <a:solidFill>
            <a:schemeClr val="tx2"/>
          </a:solidFill>
          <a:latin typeface="Arial" charset="0"/>
        </a:defRPr>
      </a:lvl4pPr>
      <a:lvl5pPr algn="l" defTabSz="888267" rtl="0" eaLnBrk="1" fontAlgn="base" hangingPunct="1">
        <a:spcBef>
          <a:spcPct val="0"/>
        </a:spcBef>
        <a:spcAft>
          <a:spcPct val="0"/>
        </a:spcAft>
        <a:defRPr sz="1900" b="1">
          <a:solidFill>
            <a:schemeClr val="tx2"/>
          </a:solidFill>
          <a:latin typeface="Arial" charset="0"/>
        </a:defRPr>
      </a:lvl5pPr>
      <a:lvl6pPr marL="453539" algn="l" defTabSz="888267" rtl="0" eaLnBrk="1" fontAlgn="base" hangingPunct="1">
        <a:spcBef>
          <a:spcPct val="0"/>
        </a:spcBef>
        <a:spcAft>
          <a:spcPct val="0"/>
        </a:spcAft>
        <a:defRPr sz="1900" b="1">
          <a:solidFill>
            <a:schemeClr val="tx2"/>
          </a:solidFill>
          <a:latin typeface="Arial" charset="0"/>
        </a:defRPr>
      </a:lvl6pPr>
      <a:lvl7pPr marL="907162" algn="l" defTabSz="888267" rtl="0" eaLnBrk="1" fontAlgn="base" hangingPunct="1">
        <a:spcBef>
          <a:spcPct val="0"/>
        </a:spcBef>
        <a:spcAft>
          <a:spcPct val="0"/>
        </a:spcAft>
        <a:defRPr sz="1900" b="1">
          <a:solidFill>
            <a:schemeClr val="tx2"/>
          </a:solidFill>
          <a:latin typeface="Arial" charset="0"/>
        </a:defRPr>
      </a:lvl7pPr>
      <a:lvl8pPr marL="1360750" algn="l" defTabSz="888267" rtl="0" eaLnBrk="1" fontAlgn="base" hangingPunct="1">
        <a:spcBef>
          <a:spcPct val="0"/>
        </a:spcBef>
        <a:spcAft>
          <a:spcPct val="0"/>
        </a:spcAft>
        <a:defRPr sz="1900" b="1">
          <a:solidFill>
            <a:schemeClr val="tx2"/>
          </a:solidFill>
          <a:latin typeface="Arial" charset="0"/>
        </a:defRPr>
      </a:lvl8pPr>
      <a:lvl9pPr marL="1814333" algn="l" defTabSz="888267" rtl="0" eaLnBrk="1" fontAlgn="base" hangingPunct="1">
        <a:spcBef>
          <a:spcPct val="0"/>
        </a:spcBef>
        <a:spcAft>
          <a:spcPct val="0"/>
        </a:spcAft>
        <a:defRPr sz="1900" b="1">
          <a:solidFill>
            <a:schemeClr val="tx2"/>
          </a:solidFill>
          <a:latin typeface="Arial" charset="0"/>
        </a:defRPr>
      </a:lvl9pPr>
    </p:titleStyle>
    <p:bodyStyle>
      <a:lvl1pPr marL="0" indent="0" algn="l" defTabSz="888267" rtl="0" eaLnBrk="1" fontAlgn="base" hangingPunct="1">
        <a:spcBef>
          <a:spcPct val="0"/>
        </a:spcBef>
        <a:spcAft>
          <a:spcPct val="0"/>
        </a:spcAft>
        <a:buClr>
          <a:schemeClr val="tx2"/>
        </a:buClr>
        <a:defRPr sz="1600">
          <a:solidFill>
            <a:schemeClr val="tx1"/>
          </a:solidFill>
          <a:latin typeface="+mn-lt"/>
          <a:ea typeface="+mn-ea"/>
          <a:cs typeface="+mn-cs"/>
        </a:defRPr>
      </a:lvl1pPr>
      <a:lvl2pPr marL="192143" indent="-190572" algn="l" defTabSz="888267" rtl="0" eaLnBrk="1" fontAlgn="base" hangingPunct="1">
        <a:spcBef>
          <a:spcPct val="0"/>
        </a:spcBef>
        <a:spcAft>
          <a:spcPct val="0"/>
        </a:spcAft>
        <a:buClr>
          <a:schemeClr val="tx1"/>
        </a:buClr>
        <a:buSzPct val="125000"/>
        <a:buFont typeface="Arial" charset="0"/>
        <a:buChar char="▪"/>
        <a:defRPr sz="1600">
          <a:solidFill>
            <a:schemeClr val="tx1"/>
          </a:solidFill>
          <a:latin typeface="+mn-lt"/>
        </a:defRPr>
      </a:lvl2pPr>
      <a:lvl3pPr marL="453539" indent="-259867" algn="l" defTabSz="888267" rtl="0" eaLnBrk="1" fontAlgn="base" hangingPunct="1">
        <a:spcBef>
          <a:spcPct val="0"/>
        </a:spcBef>
        <a:spcAft>
          <a:spcPct val="0"/>
        </a:spcAft>
        <a:buClr>
          <a:schemeClr val="tx1"/>
        </a:buClr>
        <a:buSzPct val="120000"/>
        <a:buFont typeface="Arial" charset="0"/>
        <a:buChar char="–"/>
        <a:defRPr sz="1600">
          <a:solidFill>
            <a:schemeClr val="tx1"/>
          </a:solidFill>
          <a:latin typeface="+mn-lt"/>
        </a:defRPr>
      </a:lvl3pPr>
      <a:lvl4pPr marL="609504" indent="-154351" algn="l" defTabSz="888267" rtl="0" eaLnBrk="1" fontAlgn="base" hangingPunct="1">
        <a:spcBef>
          <a:spcPct val="0"/>
        </a:spcBef>
        <a:spcAft>
          <a:spcPct val="0"/>
        </a:spcAft>
        <a:buClr>
          <a:schemeClr val="tx1"/>
        </a:buClr>
        <a:buSzPct val="120000"/>
        <a:buFont typeface="Arial" charset="0"/>
        <a:buChar char="▫"/>
        <a:defRPr sz="1600">
          <a:solidFill>
            <a:schemeClr val="tx1"/>
          </a:solidFill>
          <a:latin typeface="+mn-lt"/>
        </a:defRPr>
      </a:lvl4pPr>
      <a:lvl5pPr marL="743878" indent="-129147" algn="l" defTabSz="888267" rtl="0" eaLnBrk="1" fontAlgn="base" hangingPunct="1">
        <a:spcBef>
          <a:spcPct val="0"/>
        </a:spcBef>
        <a:spcAft>
          <a:spcPct val="0"/>
        </a:spcAft>
        <a:buClr>
          <a:schemeClr val="tx1"/>
        </a:buClr>
        <a:buSzPct val="89000"/>
        <a:buFont typeface="Arial" charset="0"/>
        <a:buChar char="-"/>
        <a:defRPr sz="1600">
          <a:solidFill>
            <a:schemeClr val="tx1"/>
          </a:solidFill>
          <a:latin typeface="+mn-lt"/>
        </a:defRPr>
      </a:lvl5pPr>
      <a:lvl6pPr marL="743878" indent="-129147" algn="l" defTabSz="888267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sz="1600">
          <a:solidFill>
            <a:schemeClr val="tx1"/>
          </a:solidFill>
          <a:latin typeface="+mn-lt"/>
        </a:defRPr>
      </a:lvl6pPr>
      <a:lvl7pPr marL="743878" indent="-129147" algn="l" defTabSz="888267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sz="1600">
          <a:solidFill>
            <a:schemeClr val="tx1"/>
          </a:solidFill>
          <a:latin typeface="+mn-lt"/>
        </a:defRPr>
      </a:lvl7pPr>
      <a:lvl8pPr marL="743878" indent="-129147" algn="l" defTabSz="888267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sz="1600">
          <a:solidFill>
            <a:schemeClr val="tx1"/>
          </a:solidFill>
          <a:latin typeface="+mn-lt"/>
        </a:defRPr>
      </a:lvl8pPr>
      <a:lvl9pPr marL="743878" indent="-129147" algn="l" defTabSz="888267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0716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3539" algn="l" defTabSz="90716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07162" algn="l" defTabSz="90716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60750" algn="l" defTabSz="90716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14333" algn="l" defTabSz="90716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67918" algn="l" defTabSz="90716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21500" algn="l" defTabSz="90716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75086" algn="l" defTabSz="90716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28674" algn="l" defTabSz="90716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Text Rectangle 286"/>
          <p:cNvSpPr>
            <a:spLocks noGrp="1" noChangeArrowheads="1"/>
          </p:cNvSpPr>
          <p:nvPr>
            <p:ph type="body" idx="1"/>
            <p:custDataLst>
              <p:tags r:id="rId13"/>
            </p:custDataLst>
          </p:nvPr>
        </p:nvSpPr>
        <p:spPr bwMode="auto">
          <a:xfrm>
            <a:off x="1452568" y="1951038"/>
            <a:ext cx="4302125" cy="1231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ru-RU" dirty="0" smtClean="0"/>
          </a:p>
        </p:txBody>
      </p:sp>
      <p:sp>
        <p:nvSpPr>
          <p:cNvPr id="19" name="Title Placeholder 2"/>
          <p:cNvSpPr>
            <a:spLocks noGrp="1" noChangeArrowheads="1"/>
          </p:cNvSpPr>
          <p:nvPr>
            <p:ph type="title"/>
            <p:custDataLst>
              <p:tags r:id="rId14"/>
            </p:custDataLst>
          </p:nvPr>
        </p:nvSpPr>
        <p:spPr bwMode="auto">
          <a:xfrm>
            <a:off x="119138" y="472139"/>
            <a:ext cx="6778625" cy="3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dirty="0" smtClean="0"/>
              <a:t>Click to edit Master title style</a:t>
            </a:r>
            <a:endParaRPr lang="ru-RU" dirty="0" smtClean="0"/>
          </a:p>
        </p:txBody>
      </p:sp>
      <p:sp>
        <p:nvSpPr>
          <p:cNvPr id="10" name="On-page tracker" hidden="1"/>
          <p:cNvSpPr>
            <a:spLocks noChangeArrowheads="1"/>
          </p:cNvSpPr>
          <p:nvPr>
            <p:custDataLst>
              <p:tags r:id="rId15"/>
            </p:custDataLst>
          </p:nvPr>
        </p:nvSpPr>
        <p:spPr bwMode="auto">
          <a:xfrm>
            <a:off x="119063" y="26988"/>
            <a:ext cx="859210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ru-RU" sz="1400" dirty="0" smtClean="0">
                <a:solidFill>
                  <a:srgbClr val="808080"/>
                </a:solidFill>
                <a:latin typeface="Arial"/>
              </a:rPr>
              <a:t>TRACKER</a:t>
            </a:r>
            <a:endParaRPr lang="ru-RU" sz="1400" dirty="0">
              <a:solidFill>
                <a:srgbClr val="808080"/>
              </a:solidFill>
              <a:latin typeface="Arial"/>
            </a:endParaRPr>
          </a:p>
        </p:txBody>
      </p:sp>
      <p:sp>
        <p:nvSpPr>
          <p:cNvPr id="11" name="Unit of measure" hidden="1"/>
          <p:cNvSpPr txBox="1">
            <a:spLocks noChangeArrowheads="1"/>
          </p:cNvSpPr>
          <p:nvPr>
            <p:custDataLst>
              <p:tags r:id="rId16"/>
            </p:custDataLst>
          </p:nvPr>
        </p:nvSpPr>
        <p:spPr bwMode="auto">
          <a:xfrm>
            <a:off x="119137" y="843330"/>
            <a:ext cx="8618537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defTabSz="8953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447675" defTabSz="8953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895350" defTabSz="8953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344613" defTabSz="8953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1792288" defTabSz="8953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2494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7066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1638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6210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/>
            </a:pPr>
            <a:r>
              <a:rPr lang="ru-RU" sz="1600" dirty="0" smtClean="0">
                <a:solidFill>
                  <a:srgbClr val="808080"/>
                </a:solidFill>
              </a:rPr>
              <a:t>Unit of measure</a:t>
            </a:r>
          </a:p>
        </p:txBody>
      </p:sp>
      <p:grpSp>
        <p:nvGrpSpPr>
          <p:cNvPr id="15" name="ACET" hidden="1"/>
          <p:cNvGrpSpPr>
            <a:grpSpLocks/>
          </p:cNvGrpSpPr>
          <p:nvPr>
            <p:custDataLst>
              <p:tags r:id="rId17"/>
            </p:custDataLst>
          </p:nvPr>
        </p:nvGrpSpPr>
        <p:grpSpPr bwMode="auto">
          <a:xfrm>
            <a:off x="1452574" y="1104900"/>
            <a:ext cx="4264025" cy="530224"/>
            <a:chOff x="915" y="696"/>
            <a:chExt cx="2686" cy="334"/>
          </a:xfrm>
        </p:grpSpPr>
        <p:cxnSp>
          <p:nvCxnSpPr>
            <p:cNvPr id="16" name="AutoShape 249"/>
            <p:cNvCxnSpPr>
              <a:cxnSpLocks noChangeShapeType="1"/>
              <a:stCxn id="17" idx="4"/>
              <a:endCxn id="17" idx="6"/>
            </p:cNvCxnSpPr>
            <p:nvPr/>
          </p:nvCxnSpPr>
          <p:spPr bwMode="auto">
            <a:xfrm>
              <a:off x="915" y="1030"/>
              <a:ext cx="2686" cy="0"/>
            </a:xfrm>
            <a:prstGeom prst="straightConnector1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7" name="AutoShape 250"/>
            <p:cNvSpPr>
              <a:spLocks noChangeArrowheads="1"/>
            </p:cNvSpPr>
            <p:nvPr/>
          </p:nvSpPr>
          <p:spPr bwMode="auto">
            <a:xfrm>
              <a:off x="915" y="696"/>
              <a:ext cx="2686" cy="334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18288" anchor="b">
              <a:spAutoFit/>
            </a:bodyPr>
            <a:lstStyle/>
            <a:p>
              <a:r>
                <a:rPr lang="ru-RU" b="1" dirty="0" smtClean="0">
                  <a:solidFill>
                    <a:srgbClr val="000000"/>
                  </a:solidFill>
                </a:rPr>
                <a:t>Title</a:t>
              </a:r>
            </a:p>
            <a:p>
              <a:r>
                <a:rPr lang="ru-RU" dirty="0" smtClean="0">
                  <a:solidFill>
                    <a:srgbClr val="808080"/>
                  </a:solidFill>
                </a:rPr>
                <a:t>Unit of measure</a:t>
              </a:r>
              <a:endParaRPr lang="ru-RU" dirty="0">
                <a:solidFill>
                  <a:srgbClr val="808080"/>
                </a:solidFill>
              </a:endParaRPr>
            </a:p>
          </p:txBody>
        </p:sp>
      </p:grpSp>
      <p:sp>
        <p:nvSpPr>
          <p:cNvPr id="20" name="Slide Number"/>
          <p:cNvSpPr txBox="1">
            <a:spLocks/>
          </p:cNvSpPr>
          <p:nvPr userDrawn="1"/>
        </p:nvSpPr>
        <p:spPr>
          <a:xfrm>
            <a:off x="8676150" y="6516109"/>
            <a:ext cx="208756" cy="152400"/>
          </a:xfrm>
          <a:prstGeom prst="rect">
            <a:avLst/>
          </a:prstGeom>
        </p:spPr>
        <p:txBody>
          <a:bodyPr vert="horz" wrap="none" lIns="0" tIns="0" rIns="0" bIns="0" rtlCol="0" anchor="ctr">
            <a:noAutofit/>
          </a:bodyPr>
          <a:lstStyle>
            <a:defPPr>
              <a:defRPr lang="en-US"/>
            </a:defPPr>
            <a:lvl1pPr>
              <a:defRPr sz="1000" baseline="0">
                <a:latin typeface="+mn-lt"/>
              </a:defRPr>
            </a:lvl1pPr>
          </a:lstStyle>
          <a:p>
            <a:pPr algn="ctr"/>
            <a:fld id="{42C328C1-A84F-4A39-A664-DBA00541A8C6}" type="slidenum">
              <a:rPr lang="en-US" smtClean="0">
                <a:solidFill>
                  <a:srgbClr val="000000"/>
                </a:solidFill>
              </a:rPr>
              <a:pPr algn="ctr"/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27" name="Picture 7" descr="Screen Shot 2013-12-24 at 12.16.45.png"/>
          <p:cNvPicPr>
            <a:picLocks noChangeAspect="1"/>
          </p:cNvPicPr>
          <p:nvPr userDrawn="1"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53258" y="166030"/>
            <a:ext cx="1945389" cy="624529"/>
          </a:xfrm>
          <a:prstGeom prst="rect">
            <a:avLst/>
          </a:prstGeom>
        </p:spPr>
      </p:pic>
      <p:sp>
        <p:nvSpPr>
          <p:cNvPr id="13" name="Прямоугольник 18"/>
          <p:cNvSpPr/>
          <p:nvPr userDrawn="1"/>
        </p:nvSpPr>
        <p:spPr>
          <a:xfrm>
            <a:off x="119138" y="818577"/>
            <a:ext cx="8709025" cy="45719"/>
          </a:xfrm>
          <a:custGeom>
            <a:avLst/>
            <a:gdLst/>
            <a:ahLst/>
            <a:cxnLst/>
            <a:rect l="l" t="t" r="r" b="b"/>
            <a:pathLst>
              <a:path w="8728076" h="61913">
                <a:moveTo>
                  <a:pt x="0" y="0"/>
                </a:moveTo>
                <a:lnTo>
                  <a:pt x="8728076" y="0"/>
                </a:lnTo>
                <a:lnTo>
                  <a:pt x="8728076" y="1768"/>
                </a:lnTo>
                <a:lnTo>
                  <a:pt x="8661840" y="61913"/>
                </a:lnTo>
                <a:lnTo>
                  <a:pt x="0" y="61913"/>
                </a:lnTo>
                <a:close/>
              </a:path>
            </a:pathLst>
          </a:custGeom>
          <a:gradFill flip="none" rotWithShape="1">
            <a:gsLst>
              <a:gs pos="47000">
                <a:srgbClr val="BEDF92"/>
              </a:gs>
              <a:gs pos="0">
                <a:schemeClr val="accent2"/>
              </a:gs>
              <a:gs pos="100000">
                <a:srgbClr val="F6FFD9"/>
              </a:gs>
            </a:gsLst>
            <a:lin ang="0" scaled="1"/>
            <a:tileRect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708" tIns="45360" rIns="90708" bIns="45360" rtlCol="0" anchor="ctr"/>
          <a:lstStyle/>
          <a:p>
            <a:pPr algn="ctr"/>
            <a:endParaRPr lang="ru-RU" dirty="0" err="1" smtClean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54379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3" r:id="rId1"/>
    <p:sldLayoutId id="2147483774" r:id="rId2"/>
    <p:sldLayoutId id="2147483775" r:id="rId3"/>
    <p:sldLayoutId id="2147483776" r:id="rId4"/>
    <p:sldLayoutId id="2147483777" r:id="rId5"/>
    <p:sldLayoutId id="2147483778" r:id="rId6"/>
    <p:sldLayoutId id="2147483779" r:id="rId7"/>
    <p:sldLayoutId id="2147483780" r:id="rId8"/>
    <p:sldLayoutId id="2147483781" r:id="rId9"/>
    <p:sldLayoutId id="2147483782" r:id="rId10"/>
    <p:sldLayoutId id="2147483783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888267" rtl="0" eaLnBrk="1" fontAlgn="base" hangingPunct="1">
        <a:spcBef>
          <a:spcPct val="0"/>
        </a:spcBef>
        <a:spcAft>
          <a:spcPct val="0"/>
        </a:spcAft>
        <a:tabLst>
          <a:tab pos="354364" algn="l"/>
        </a:tabLst>
        <a:defRPr sz="1900" b="1">
          <a:solidFill>
            <a:srgbClr val="049536"/>
          </a:solidFill>
          <a:latin typeface="+mj-lt"/>
          <a:ea typeface="+mj-ea"/>
          <a:cs typeface="+mj-cs"/>
        </a:defRPr>
      </a:lvl1pPr>
      <a:lvl2pPr algn="l" defTabSz="888267" rtl="0" eaLnBrk="1" fontAlgn="base" hangingPunct="1">
        <a:spcBef>
          <a:spcPct val="0"/>
        </a:spcBef>
        <a:spcAft>
          <a:spcPct val="0"/>
        </a:spcAft>
        <a:defRPr sz="1900" b="1">
          <a:solidFill>
            <a:schemeClr val="tx2"/>
          </a:solidFill>
          <a:latin typeface="Arial" charset="0"/>
        </a:defRPr>
      </a:lvl2pPr>
      <a:lvl3pPr algn="l" defTabSz="888267" rtl="0" eaLnBrk="1" fontAlgn="base" hangingPunct="1">
        <a:spcBef>
          <a:spcPct val="0"/>
        </a:spcBef>
        <a:spcAft>
          <a:spcPct val="0"/>
        </a:spcAft>
        <a:defRPr sz="1900" b="1">
          <a:solidFill>
            <a:schemeClr val="tx2"/>
          </a:solidFill>
          <a:latin typeface="Arial" charset="0"/>
        </a:defRPr>
      </a:lvl3pPr>
      <a:lvl4pPr algn="l" defTabSz="888267" rtl="0" eaLnBrk="1" fontAlgn="base" hangingPunct="1">
        <a:spcBef>
          <a:spcPct val="0"/>
        </a:spcBef>
        <a:spcAft>
          <a:spcPct val="0"/>
        </a:spcAft>
        <a:defRPr sz="1900" b="1">
          <a:solidFill>
            <a:schemeClr val="tx2"/>
          </a:solidFill>
          <a:latin typeface="Arial" charset="0"/>
        </a:defRPr>
      </a:lvl4pPr>
      <a:lvl5pPr algn="l" defTabSz="888267" rtl="0" eaLnBrk="1" fontAlgn="base" hangingPunct="1">
        <a:spcBef>
          <a:spcPct val="0"/>
        </a:spcBef>
        <a:spcAft>
          <a:spcPct val="0"/>
        </a:spcAft>
        <a:defRPr sz="1900" b="1">
          <a:solidFill>
            <a:schemeClr val="tx2"/>
          </a:solidFill>
          <a:latin typeface="Arial" charset="0"/>
        </a:defRPr>
      </a:lvl5pPr>
      <a:lvl6pPr marL="453539" algn="l" defTabSz="888267" rtl="0" eaLnBrk="1" fontAlgn="base" hangingPunct="1">
        <a:spcBef>
          <a:spcPct val="0"/>
        </a:spcBef>
        <a:spcAft>
          <a:spcPct val="0"/>
        </a:spcAft>
        <a:defRPr sz="1900" b="1">
          <a:solidFill>
            <a:schemeClr val="tx2"/>
          </a:solidFill>
          <a:latin typeface="Arial" charset="0"/>
        </a:defRPr>
      </a:lvl6pPr>
      <a:lvl7pPr marL="907162" algn="l" defTabSz="888267" rtl="0" eaLnBrk="1" fontAlgn="base" hangingPunct="1">
        <a:spcBef>
          <a:spcPct val="0"/>
        </a:spcBef>
        <a:spcAft>
          <a:spcPct val="0"/>
        </a:spcAft>
        <a:defRPr sz="1900" b="1">
          <a:solidFill>
            <a:schemeClr val="tx2"/>
          </a:solidFill>
          <a:latin typeface="Arial" charset="0"/>
        </a:defRPr>
      </a:lvl7pPr>
      <a:lvl8pPr marL="1360750" algn="l" defTabSz="888267" rtl="0" eaLnBrk="1" fontAlgn="base" hangingPunct="1">
        <a:spcBef>
          <a:spcPct val="0"/>
        </a:spcBef>
        <a:spcAft>
          <a:spcPct val="0"/>
        </a:spcAft>
        <a:defRPr sz="1900" b="1">
          <a:solidFill>
            <a:schemeClr val="tx2"/>
          </a:solidFill>
          <a:latin typeface="Arial" charset="0"/>
        </a:defRPr>
      </a:lvl8pPr>
      <a:lvl9pPr marL="1814333" algn="l" defTabSz="888267" rtl="0" eaLnBrk="1" fontAlgn="base" hangingPunct="1">
        <a:spcBef>
          <a:spcPct val="0"/>
        </a:spcBef>
        <a:spcAft>
          <a:spcPct val="0"/>
        </a:spcAft>
        <a:defRPr sz="1900" b="1">
          <a:solidFill>
            <a:schemeClr val="tx2"/>
          </a:solidFill>
          <a:latin typeface="Arial" charset="0"/>
        </a:defRPr>
      </a:lvl9pPr>
    </p:titleStyle>
    <p:bodyStyle>
      <a:lvl1pPr marL="0" indent="0" algn="l" defTabSz="888267" rtl="0" eaLnBrk="1" fontAlgn="base" hangingPunct="1">
        <a:spcBef>
          <a:spcPct val="0"/>
        </a:spcBef>
        <a:spcAft>
          <a:spcPct val="0"/>
        </a:spcAft>
        <a:buClr>
          <a:schemeClr val="tx2"/>
        </a:buClr>
        <a:defRPr sz="1600">
          <a:solidFill>
            <a:schemeClr val="tx1"/>
          </a:solidFill>
          <a:latin typeface="+mn-lt"/>
          <a:ea typeface="+mn-ea"/>
          <a:cs typeface="+mn-cs"/>
        </a:defRPr>
      </a:lvl1pPr>
      <a:lvl2pPr marL="192143" indent="-190572" algn="l" defTabSz="888267" rtl="0" eaLnBrk="1" fontAlgn="base" hangingPunct="1">
        <a:spcBef>
          <a:spcPct val="0"/>
        </a:spcBef>
        <a:spcAft>
          <a:spcPct val="0"/>
        </a:spcAft>
        <a:buClr>
          <a:schemeClr val="tx1"/>
        </a:buClr>
        <a:buSzPct val="125000"/>
        <a:buFont typeface="Arial" charset="0"/>
        <a:buChar char="▪"/>
        <a:defRPr sz="1600">
          <a:solidFill>
            <a:schemeClr val="tx1"/>
          </a:solidFill>
          <a:latin typeface="+mn-lt"/>
        </a:defRPr>
      </a:lvl2pPr>
      <a:lvl3pPr marL="453539" indent="-259867" algn="l" defTabSz="888267" rtl="0" eaLnBrk="1" fontAlgn="base" hangingPunct="1">
        <a:spcBef>
          <a:spcPct val="0"/>
        </a:spcBef>
        <a:spcAft>
          <a:spcPct val="0"/>
        </a:spcAft>
        <a:buClr>
          <a:schemeClr val="tx1"/>
        </a:buClr>
        <a:buSzPct val="120000"/>
        <a:buFont typeface="Arial" charset="0"/>
        <a:buChar char="–"/>
        <a:defRPr sz="1600">
          <a:solidFill>
            <a:schemeClr val="tx1"/>
          </a:solidFill>
          <a:latin typeface="+mn-lt"/>
        </a:defRPr>
      </a:lvl3pPr>
      <a:lvl4pPr marL="609504" indent="-154351" algn="l" defTabSz="888267" rtl="0" eaLnBrk="1" fontAlgn="base" hangingPunct="1">
        <a:spcBef>
          <a:spcPct val="0"/>
        </a:spcBef>
        <a:spcAft>
          <a:spcPct val="0"/>
        </a:spcAft>
        <a:buClr>
          <a:schemeClr val="tx1"/>
        </a:buClr>
        <a:buSzPct val="120000"/>
        <a:buFont typeface="Arial" charset="0"/>
        <a:buChar char="▫"/>
        <a:defRPr sz="1600">
          <a:solidFill>
            <a:schemeClr val="tx1"/>
          </a:solidFill>
          <a:latin typeface="+mn-lt"/>
        </a:defRPr>
      </a:lvl4pPr>
      <a:lvl5pPr marL="743878" indent="-129147" algn="l" defTabSz="888267" rtl="0" eaLnBrk="1" fontAlgn="base" hangingPunct="1">
        <a:spcBef>
          <a:spcPct val="0"/>
        </a:spcBef>
        <a:spcAft>
          <a:spcPct val="0"/>
        </a:spcAft>
        <a:buClr>
          <a:schemeClr val="tx1"/>
        </a:buClr>
        <a:buSzPct val="89000"/>
        <a:buFont typeface="Arial" charset="0"/>
        <a:buChar char="-"/>
        <a:defRPr sz="1600">
          <a:solidFill>
            <a:schemeClr val="tx1"/>
          </a:solidFill>
          <a:latin typeface="+mn-lt"/>
        </a:defRPr>
      </a:lvl5pPr>
      <a:lvl6pPr marL="743878" indent="-129147" algn="l" defTabSz="888267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sz="1600">
          <a:solidFill>
            <a:schemeClr val="tx1"/>
          </a:solidFill>
          <a:latin typeface="+mn-lt"/>
        </a:defRPr>
      </a:lvl6pPr>
      <a:lvl7pPr marL="743878" indent="-129147" algn="l" defTabSz="888267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sz="1600">
          <a:solidFill>
            <a:schemeClr val="tx1"/>
          </a:solidFill>
          <a:latin typeface="+mn-lt"/>
        </a:defRPr>
      </a:lvl7pPr>
      <a:lvl8pPr marL="743878" indent="-129147" algn="l" defTabSz="888267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sz="1600">
          <a:solidFill>
            <a:schemeClr val="tx1"/>
          </a:solidFill>
          <a:latin typeface="+mn-lt"/>
        </a:defRPr>
      </a:lvl8pPr>
      <a:lvl9pPr marL="743878" indent="-129147" algn="l" defTabSz="888267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0716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3539" algn="l" defTabSz="90716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07162" algn="l" defTabSz="90716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60750" algn="l" defTabSz="90716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14333" algn="l" defTabSz="90716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67918" algn="l" defTabSz="90716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21500" algn="l" defTabSz="90716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75086" algn="l" defTabSz="90716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28674" algn="l" defTabSz="90716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Text Rectangle 286"/>
          <p:cNvSpPr>
            <a:spLocks noGrp="1" noChangeArrowheads="1"/>
          </p:cNvSpPr>
          <p:nvPr>
            <p:ph type="body" idx="1"/>
            <p:custDataLst>
              <p:tags r:id="rId12"/>
            </p:custDataLst>
          </p:nvPr>
        </p:nvSpPr>
        <p:spPr bwMode="auto">
          <a:xfrm>
            <a:off x="1452568" y="1951038"/>
            <a:ext cx="4302125" cy="1231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ru-RU" dirty="0" smtClean="0"/>
          </a:p>
        </p:txBody>
      </p:sp>
      <p:sp>
        <p:nvSpPr>
          <p:cNvPr id="19" name="Title Placeholder 2"/>
          <p:cNvSpPr>
            <a:spLocks noGrp="1" noChangeArrowheads="1"/>
          </p:cNvSpPr>
          <p:nvPr>
            <p:ph type="title"/>
            <p:custDataLst>
              <p:tags r:id="rId13"/>
            </p:custDataLst>
          </p:nvPr>
        </p:nvSpPr>
        <p:spPr bwMode="auto">
          <a:xfrm>
            <a:off x="119100" y="472139"/>
            <a:ext cx="6778625" cy="3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dirty="0" smtClean="0"/>
              <a:t>Click to edit Master title style</a:t>
            </a:r>
            <a:endParaRPr lang="ru-RU" dirty="0" smtClean="0"/>
          </a:p>
        </p:txBody>
      </p:sp>
      <p:sp>
        <p:nvSpPr>
          <p:cNvPr id="10" name="On-page tracker" hidden="1"/>
          <p:cNvSpPr>
            <a:spLocks noChangeArrowheads="1"/>
          </p:cNvSpPr>
          <p:nvPr>
            <p:custDataLst>
              <p:tags r:id="rId14"/>
            </p:custDataLst>
          </p:nvPr>
        </p:nvSpPr>
        <p:spPr bwMode="auto">
          <a:xfrm>
            <a:off x="119063" y="26988"/>
            <a:ext cx="859210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pPr defTabSz="894412"/>
            <a:r>
              <a:rPr lang="ru-RU" sz="1400" dirty="0">
                <a:solidFill>
                  <a:srgbClr val="808080"/>
                </a:solidFill>
                <a:latin typeface="Arial"/>
              </a:rPr>
              <a:t>TRACKER</a:t>
            </a:r>
          </a:p>
        </p:txBody>
      </p:sp>
      <p:sp>
        <p:nvSpPr>
          <p:cNvPr id="11" name="Unit of measure" hidden="1"/>
          <p:cNvSpPr txBox="1">
            <a:spLocks noChangeArrowheads="1"/>
          </p:cNvSpPr>
          <p:nvPr>
            <p:custDataLst>
              <p:tags r:id="rId15"/>
            </p:custDataLst>
          </p:nvPr>
        </p:nvSpPr>
        <p:spPr bwMode="auto">
          <a:xfrm>
            <a:off x="119099" y="843330"/>
            <a:ext cx="8618537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defTabSz="8953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447675" defTabSz="8953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895350" defTabSz="8953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344613" defTabSz="8953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1792288" defTabSz="8953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2494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7066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1638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6210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/>
            </a:pPr>
            <a:r>
              <a:rPr lang="ru-RU" sz="1600" dirty="0" smtClean="0">
                <a:solidFill>
                  <a:srgbClr val="808080"/>
                </a:solidFill>
              </a:rPr>
              <a:t>Unit of measure</a:t>
            </a:r>
          </a:p>
        </p:txBody>
      </p:sp>
      <p:grpSp>
        <p:nvGrpSpPr>
          <p:cNvPr id="15" name="ACET" hidden="1"/>
          <p:cNvGrpSpPr>
            <a:grpSpLocks/>
          </p:cNvGrpSpPr>
          <p:nvPr>
            <p:custDataLst>
              <p:tags r:id="rId16"/>
            </p:custDataLst>
          </p:nvPr>
        </p:nvGrpSpPr>
        <p:grpSpPr bwMode="auto">
          <a:xfrm>
            <a:off x="1452574" y="1123950"/>
            <a:ext cx="4264025" cy="511174"/>
            <a:chOff x="915" y="708"/>
            <a:chExt cx="2686" cy="322"/>
          </a:xfrm>
        </p:grpSpPr>
        <p:cxnSp>
          <p:nvCxnSpPr>
            <p:cNvPr id="16" name="AutoShape 249"/>
            <p:cNvCxnSpPr>
              <a:cxnSpLocks noChangeShapeType="1"/>
              <a:stCxn id="17" idx="4"/>
              <a:endCxn id="17" idx="6"/>
            </p:cNvCxnSpPr>
            <p:nvPr/>
          </p:nvCxnSpPr>
          <p:spPr bwMode="auto">
            <a:xfrm>
              <a:off x="915" y="1030"/>
              <a:ext cx="2686" cy="0"/>
            </a:xfrm>
            <a:prstGeom prst="straightConnector1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7" name="AutoShape 250"/>
            <p:cNvSpPr>
              <a:spLocks noChangeArrowheads="1"/>
            </p:cNvSpPr>
            <p:nvPr/>
          </p:nvSpPr>
          <p:spPr bwMode="auto">
            <a:xfrm>
              <a:off x="915" y="708"/>
              <a:ext cx="2686" cy="322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18288" anchor="b">
              <a:spAutoFit/>
            </a:bodyPr>
            <a:lstStyle/>
            <a:p>
              <a:pPr defTabSz="894412"/>
              <a:r>
                <a:rPr lang="ru-RU" b="1" dirty="0">
                  <a:solidFill>
                    <a:srgbClr val="000000"/>
                  </a:solidFill>
                  <a:latin typeface="Arial"/>
                </a:rPr>
                <a:t>Title</a:t>
              </a:r>
            </a:p>
            <a:p>
              <a:pPr defTabSz="894412"/>
              <a:r>
                <a:rPr lang="ru-RU" dirty="0">
                  <a:solidFill>
                    <a:srgbClr val="808080"/>
                  </a:solidFill>
                  <a:latin typeface="Arial"/>
                </a:rPr>
                <a:t>Unit of measure</a:t>
              </a:r>
            </a:p>
          </p:txBody>
        </p:sp>
      </p:grpSp>
      <p:sp>
        <p:nvSpPr>
          <p:cNvPr id="20" name="Slide Number"/>
          <p:cNvSpPr txBox="1">
            <a:spLocks/>
          </p:cNvSpPr>
          <p:nvPr userDrawn="1"/>
        </p:nvSpPr>
        <p:spPr>
          <a:xfrm>
            <a:off x="8676150" y="6516109"/>
            <a:ext cx="208756" cy="152400"/>
          </a:xfrm>
          <a:prstGeom prst="rect">
            <a:avLst/>
          </a:prstGeom>
        </p:spPr>
        <p:txBody>
          <a:bodyPr vert="horz" wrap="none" lIns="0" tIns="0" rIns="0" bIns="0" rtlCol="0" anchor="ctr">
            <a:noAutofit/>
          </a:bodyPr>
          <a:lstStyle>
            <a:defPPr>
              <a:defRPr lang="en-US"/>
            </a:defPPr>
            <a:lvl1pPr>
              <a:defRPr sz="1000" baseline="0">
                <a:latin typeface="+mn-lt"/>
              </a:defRPr>
            </a:lvl1pPr>
          </a:lstStyle>
          <a:p>
            <a:pPr algn="ctr" defTabSz="894412"/>
            <a:fld id="{42C328C1-A84F-4A39-A664-DBA00541A8C6}" type="slidenum">
              <a:rPr lang="en-US" smtClean="0">
                <a:solidFill>
                  <a:srgbClr val="000000"/>
                </a:solidFill>
              </a:rPr>
              <a:pPr algn="ctr" defTabSz="894412"/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27" name="Picture 7" descr="Screen Shot 2013-12-24 at 12.16.45.png"/>
          <p:cNvPicPr>
            <a:picLocks noChangeAspect="1"/>
          </p:cNvPicPr>
          <p:nvPr userDrawn="1"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53258" y="166030"/>
            <a:ext cx="1945389" cy="624529"/>
          </a:xfrm>
          <a:prstGeom prst="rect">
            <a:avLst/>
          </a:prstGeom>
        </p:spPr>
      </p:pic>
      <p:sp>
        <p:nvSpPr>
          <p:cNvPr id="13" name="Прямоугольник 18"/>
          <p:cNvSpPr/>
          <p:nvPr userDrawn="1"/>
        </p:nvSpPr>
        <p:spPr>
          <a:xfrm>
            <a:off x="119100" y="818577"/>
            <a:ext cx="8709025" cy="45719"/>
          </a:xfrm>
          <a:custGeom>
            <a:avLst/>
            <a:gdLst/>
            <a:ahLst/>
            <a:cxnLst/>
            <a:rect l="l" t="t" r="r" b="b"/>
            <a:pathLst>
              <a:path w="8728076" h="61913">
                <a:moveTo>
                  <a:pt x="0" y="0"/>
                </a:moveTo>
                <a:lnTo>
                  <a:pt x="8728076" y="0"/>
                </a:lnTo>
                <a:lnTo>
                  <a:pt x="8728076" y="1768"/>
                </a:lnTo>
                <a:lnTo>
                  <a:pt x="8661840" y="61913"/>
                </a:lnTo>
                <a:lnTo>
                  <a:pt x="0" y="61913"/>
                </a:lnTo>
                <a:close/>
              </a:path>
            </a:pathLst>
          </a:custGeom>
          <a:gradFill flip="none" rotWithShape="1">
            <a:gsLst>
              <a:gs pos="47000">
                <a:srgbClr val="BEDF92"/>
              </a:gs>
              <a:gs pos="0">
                <a:schemeClr val="accent2"/>
              </a:gs>
              <a:gs pos="100000">
                <a:srgbClr val="F6FFD9"/>
              </a:gs>
            </a:gsLst>
            <a:lin ang="0" scaled="1"/>
            <a:tileRect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069" tIns="45537" rIns="91069" bIns="45537" rtlCol="0" anchor="ctr"/>
          <a:lstStyle/>
          <a:p>
            <a:pPr algn="ctr" defTabSz="894412"/>
            <a:endParaRPr lang="ru-RU" dirty="0" err="1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62203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5" r:id="rId1"/>
    <p:sldLayoutId id="2147483786" r:id="rId2"/>
    <p:sldLayoutId id="2147483787" r:id="rId3"/>
    <p:sldLayoutId id="2147483788" r:id="rId4"/>
    <p:sldLayoutId id="2147483789" r:id="rId5"/>
    <p:sldLayoutId id="2147483790" r:id="rId6"/>
    <p:sldLayoutId id="2147483791" r:id="rId7"/>
    <p:sldLayoutId id="2147483792" r:id="rId8"/>
    <p:sldLayoutId id="2147483793" r:id="rId9"/>
    <p:sldLayoutId id="2147483794" r:id="rId10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891758" rtl="0" eaLnBrk="1" fontAlgn="base" hangingPunct="1">
        <a:spcBef>
          <a:spcPct val="0"/>
        </a:spcBef>
        <a:spcAft>
          <a:spcPct val="0"/>
        </a:spcAft>
        <a:tabLst>
          <a:tab pos="355757" algn="l"/>
        </a:tabLst>
        <a:defRPr sz="1900" b="1">
          <a:solidFill>
            <a:srgbClr val="049536"/>
          </a:solidFill>
          <a:latin typeface="+mj-lt"/>
          <a:ea typeface="+mj-ea"/>
          <a:cs typeface="+mj-cs"/>
        </a:defRPr>
      </a:lvl1pPr>
      <a:lvl2pPr algn="l" defTabSz="891758" rtl="0" eaLnBrk="1" fontAlgn="base" hangingPunct="1">
        <a:spcBef>
          <a:spcPct val="0"/>
        </a:spcBef>
        <a:spcAft>
          <a:spcPct val="0"/>
        </a:spcAft>
        <a:defRPr sz="1900" b="1">
          <a:solidFill>
            <a:schemeClr val="tx2"/>
          </a:solidFill>
          <a:latin typeface="Arial" charset="0"/>
        </a:defRPr>
      </a:lvl2pPr>
      <a:lvl3pPr algn="l" defTabSz="891758" rtl="0" eaLnBrk="1" fontAlgn="base" hangingPunct="1">
        <a:spcBef>
          <a:spcPct val="0"/>
        </a:spcBef>
        <a:spcAft>
          <a:spcPct val="0"/>
        </a:spcAft>
        <a:defRPr sz="1900" b="1">
          <a:solidFill>
            <a:schemeClr val="tx2"/>
          </a:solidFill>
          <a:latin typeface="Arial" charset="0"/>
        </a:defRPr>
      </a:lvl3pPr>
      <a:lvl4pPr algn="l" defTabSz="891758" rtl="0" eaLnBrk="1" fontAlgn="base" hangingPunct="1">
        <a:spcBef>
          <a:spcPct val="0"/>
        </a:spcBef>
        <a:spcAft>
          <a:spcPct val="0"/>
        </a:spcAft>
        <a:defRPr sz="1900" b="1">
          <a:solidFill>
            <a:schemeClr val="tx2"/>
          </a:solidFill>
          <a:latin typeface="Arial" charset="0"/>
        </a:defRPr>
      </a:lvl4pPr>
      <a:lvl5pPr algn="l" defTabSz="891758" rtl="0" eaLnBrk="1" fontAlgn="base" hangingPunct="1">
        <a:spcBef>
          <a:spcPct val="0"/>
        </a:spcBef>
        <a:spcAft>
          <a:spcPct val="0"/>
        </a:spcAft>
        <a:defRPr sz="1900" b="1">
          <a:solidFill>
            <a:schemeClr val="tx2"/>
          </a:solidFill>
          <a:latin typeface="Arial" charset="0"/>
        </a:defRPr>
      </a:lvl5pPr>
      <a:lvl6pPr marL="455345" algn="l" defTabSz="891758" rtl="0" eaLnBrk="1" fontAlgn="base" hangingPunct="1">
        <a:spcBef>
          <a:spcPct val="0"/>
        </a:spcBef>
        <a:spcAft>
          <a:spcPct val="0"/>
        </a:spcAft>
        <a:defRPr sz="1900" b="1">
          <a:solidFill>
            <a:schemeClr val="tx2"/>
          </a:solidFill>
          <a:latin typeface="Arial" charset="0"/>
        </a:defRPr>
      </a:lvl6pPr>
      <a:lvl7pPr marL="910728" algn="l" defTabSz="891758" rtl="0" eaLnBrk="1" fontAlgn="base" hangingPunct="1">
        <a:spcBef>
          <a:spcPct val="0"/>
        </a:spcBef>
        <a:spcAft>
          <a:spcPct val="0"/>
        </a:spcAft>
        <a:defRPr sz="1900" b="1">
          <a:solidFill>
            <a:schemeClr val="tx2"/>
          </a:solidFill>
          <a:latin typeface="Arial" charset="0"/>
        </a:defRPr>
      </a:lvl7pPr>
      <a:lvl8pPr marL="1366100" algn="l" defTabSz="891758" rtl="0" eaLnBrk="1" fontAlgn="base" hangingPunct="1">
        <a:spcBef>
          <a:spcPct val="0"/>
        </a:spcBef>
        <a:spcAft>
          <a:spcPct val="0"/>
        </a:spcAft>
        <a:defRPr sz="1900" b="1">
          <a:solidFill>
            <a:schemeClr val="tx2"/>
          </a:solidFill>
          <a:latin typeface="Arial" charset="0"/>
        </a:defRPr>
      </a:lvl8pPr>
      <a:lvl9pPr marL="1821462" algn="l" defTabSz="891758" rtl="0" eaLnBrk="1" fontAlgn="base" hangingPunct="1">
        <a:spcBef>
          <a:spcPct val="0"/>
        </a:spcBef>
        <a:spcAft>
          <a:spcPct val="0"/>
        </a:spcAft>
        <a:defRPr sz="1900" b="1">
          <a:solidFill>
            <a:schemeClr val="tx2"/>
          </a:solidFill>
          <a:latin typeface="Arial" charset="0"/>
        </a:defRPr>
      </a:lvl9pPr>
    </p:titleStyle>
    <p:bodyStyle>
      <a:lvl1pPr marL="0" indent="0" algn="l" defTabSz="891758" rtl="0" eaLnBrk="1" fontAlgn="base" hangingPunct="1">
        <a:spcBef>
          <a:spcPct val="0"/>
        </a:spcBef>
        <a:spcAft>
          <a:spcPct val="0"/>
        </a:spcAft>
        <a:buClr>
          <a:schemeClr val="tx2"/>
        </a:buClr>
        <a:defRPr sz="1600">
          <a:solidFill>
            <a:schemeClr val="tx1"/>
          </a:solidFill>
          <a:latin typeface="+mn-lt"/>
          <a:ea typeface="+mn-ea"/>
          <a:cs typeface="+mn-cs"/>
        </a:defRPr>
      </a:lvl1pPr>
      <a:lvl2pPr marL="192898" indent="-191319" algn="l" defTabSz="891758" rtl="0" eaLnBrk="1" fontAlgn="base" hangingPunct="1">
        <a:spcBef>
          <a:spcPct val="0"/>
        </a:spcBef>
        <a:spcAft>
          <a:spcPct val="0"/>
        </a:spcAft>
        <a:buClr>
          <a:schemeClr val="tx1"/>
        </a:buClr>
        <a:buSzPct val="125000"/>
        <a:buFont typeface="Arial" charset="0"/>
        <a:buChar char="▪"/>
        <a:defRPr sz="1600">
          <a:solidFill>
            <a:schemeClr val="tx1"/>
          </a:solidFill>
          <a:latin typeface="+mn-lt"/>
        </a:defRPr>
      </a:lvl2pPr>
      <a:lvl3pPr marL="455345" indent="-260888" algn="l" defTabSz="891758" rtl="0" eaLnBrk="1" fontAlgn="base" hangingPunct="1">
        <a:spcBef>
          <a:spcPct val="0"/>
        </a:spcBef>
        <a:spcAft>
          <a:spcPct val="0"/>
        </a:spcAft>
        <a:buClr>
          <a:schemeClr val="tx1"/>
        </a:buClr>
        <a:buSzPct val="120000"/>
        <a:buFont typeface="Arial" charset="0"/>
        <a:buChar char="–"/>
        <a:defRPr sz="1600">
          <a:solidFill>
            <a:schemeClr val="tx1"/>
          </a:solidFill>
          <a:latin typeface="+mn-lt"/>
        </a:defRPr>
      </a:lvl3pPr>
      <a:lvl4pPr marL="611899" indent="-154954" algn="l" defTabSz="891758" rtl="0" eaLnBrk="1" fontAlgn="base" hangingPunct="1">
        <a:spcBef>
          <a:spcPct val="0"/>
        </a:spcBef>
        <a:spcAft>
          <a:spcPct val="0"/>
        </a:spcAft>
        <a:buClr>
          <a:schemeClr val="tx1"/>
        </a:buClr>
        <a:buSzPct val="120000"/>
        <a:buFont typeface="Arial" charset="0"/>
        <a:buChar char="▫"/>
        <a:defRPr sz="1600">
          <a:solidFill>
            <a:schemeClr val="tx1"/>
          </a:solidFill>
          <a:latin typeface="+mn-lt"/>
        </a:defRPr>
      </a:lvl4pPr>
      <a:lvl5pPr marL="746800" indent="-129651" algn="l" defTabSz="891758" rtl="0" eaLnBrk="1" fontAlgn="base" hangingPunct="1">
        <a:spcBef>
          <a:spcPct val="0"/>
        </a:spcBef>
        <a:spcAft>
          <a:spcPct val="0"/>
        </a:spcAft>
        <a:buClr>
          <a:schemeClr val="tx1"/>
        </a:buClr>
        <a:buSzPct val="89000"/>
        <a:buFont typeface="Arial" charset="0"/>
        <a:buChar char="-"/>
        <a:defRPr sz="1600">
          <a:solidFill>
            <a:schemeClr val="tx1"/>
          </a:solidFill>
          <a:latin typeface="+mn-lt"/>
        </a:defRPr>
      </a:lvl5pPr>
      <a:lvl6pPr marL="746800" indent="-129651" algn="l" defTabSz="891758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sz="1600">
          <a:solidFill>
            <a:schemeClr val="tx1"/>
          </a:solidFill>
          <a:latin typeface="+mn-lt"/>
        </a:defRPr>
      </a:lvl6pPr>
      <a:lvl7pPr marL="746800" indent="-129651" algn="l" defTabSz="891758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sz="1600">
          <a:solidFill>
            <a:schemeClr val="tx1"/>
          </a:solidFill>
          <a:latin typeface="+mn-lt"/>
        </a:defRPr>
      </a:lvl7pPr>
      <a:lvl8pPr marL="746800" indent="-129651" algn="l" defTabSz="891758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sz="1600">
          <a:solidFill>
            <a:schemeClr val="tx1"/>
          </a:solidFill>
          <a:latin typeface="+mn-lt"/>
        </a:defRPr>
      </a:lvl8pPr>
      <a:lvl9pPr marL="746800" indent="-129651" algn="l" defTabSz="891758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072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5345" algn="l" defTabSz="91072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0728" algn="l" defTabSz="91072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66100" algn="l" defTabSz="91072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1462" algn="l" defTabSz="91072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76829" algn="l" defTabSz="91072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32198" algn="l" defTabSz="91072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87565" algn="l" defTabSz="91072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42931" algn="l" defTabSz="91072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/>
          </p:cNvGraphicFramePr>
          <p:nvPr>
            <p:custDataLst>
              <p:tags r:id="rId6"/>
            </p:custDataLst>
            <p:extLst>
              <p:ext uri="{D42A27DB-BD31-4B8C-83A1-F6EECF244321}">
                <p14:modId xmlns:p14="http://schemas.microsoft.com/office/powerpoint/2010/main" val="3645411500"/>
              </p:ext>
            </p:extLst>
          </p:nvPr>
        </p:nvGraphicFramePr>
        <p:xfrm>
          <a:off x="2" y="0"/>
          <a:ext cx="158750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955" name="think-cell Slide" r:id="rId22" imgW="270" imgH="270" progId="TCLayout.ActiveDocument.1">
                  <p:embed/>
                </p:oleObj>
              </mc:Choice>
              <mc:Fallback>
                <p:oleObj name="think-cell Slide" r:id="rId22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2" y="0"/>
                        <a:ext cx="158750" cy="158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33" name="doc id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8081968" y="36513"/>
            <a:ext cx="657225" cy="122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/>
          <a:p>
            <a:pPr algn="r" defTabSz="937485"/>
            <a:endParaRPr lang="ru-RU" sz="900" dirty="0">
              <a:solidFill>
                <a:srgbClr val="000000"/>
              </a:solidFill>
              <a:latin typeface="Arial"/>
              <a:cs typeface="Arial" pitchFamily="34" charset="0"/>
            </a:endParaRPr>
          </a:p>
        </p:txBody>
      </p:sp>
      <p:sp>
        <p:nvSpPr>
          <p:cNvPr id="1034" name="Working Draft" hidden="1"/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 rot="5400000">
            <a:off x="7936666" y="1942716"/>
            <a:ext cx="1912383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895835" eaLnBrk="1" hangingPunct="1">
              <a:defRPr/>
            </a:pPr>
            <a:r>
              <a:rPr lang="en-US" sz="600" smtClean="0">
                <a:solidFill>
                  <a:srgbClr val="000000"/>
                </a:solidFill>
                <a:cs typeface="Arial" pitchFamily="34" charset="0"/>
              </a:rPr>
              <a:t>Last Modified 11.07.2013 22:43 Russian Standard Time</a:t>
            </a:r>
            <a:endParaRPr lang="ru-RU" dirty="0" smtClean="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1035" name="Printed" hidden="1"/>
          <p:cNvSpPr txBox="1">
            <a:spLocks noChangeArrowheads="1"/>
          </p:cNvSpPr>
          <p:nvPr>
            <p:custDataLst>
              <p:tags r:id="rId9"/>
            </p:custDataLst>
          </p:nvPr>
        </p:nvSpPr>
        <p:spPr bwMode="auto">
          <a:xfrm rot="5400000">
            <a:off x="8044056" y="4116936"/>
            <a:ext cx="1697581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895835" eaLnBrk="1" hangingPunct="1">
              <a:defRPr/>
            </a:pPr>
            <a:r>
              <a:rPr lang="en-US" sz="600" smtClean="0">
                <a:solidFill>
                  <a:srgbClr val="000000"/>
                </a:solidFill>
                <a:cs typeface="Arial" pitchFamily="34" charset="0"/>
              </a:rPr>
              <a:t>Printed 05.07.2013 15:17 Russian Standard Time</a:t>
            </a:r>
            <a:endParaRPr lang="ru-RU" dirty="0" smtClean="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1036" name="Rectangle 286"/>
          <p:cNvSpPr>
            <a:spLocks noGrp="1" noChangeArrowheads="1"/>
          </p:cNvSpPr>
          <p:nvPr>
            <p:ph type="body" idx="1"/>
            <p:custDataLst>
              <p:tags r:id="rId10"/>
            </p:custDataLst>
          </p:nvPr>
        </p:nvSpPr>
        <p:spPr bwMode="auto">
          <a:xfrm>
            <a:off x="1452566" y="1951045"/>
            <a:ext cx="4302125" cy="13574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ru-RU" dirty="0" smtClean="0"/>
          </a:p>
        </p:txBody>
      </p:sp>
      <p:sp>
        <p:nvSpPr>
          <p:cNvPr id="19" name="Title Placeholder 2"/>
          <p:cNvSpPr>
            <a:spLocks noGrp="1" noChangeArrowheads="1"/>
          </p:cNvSpPr>
          <p:nvPr>
            <p:ph type="title"/>
            <p:custDataLst>
              <p:tags r:id="rId11"/>
            </p:custDataLst>
          </p:nvPr>
        </p:nvSpPr>
        <p:spPr bwMode="auto">
          <a:xfrm>
            <a:off x="119066" y="232082"/>
            <a:ext cx="6726236" cy="3167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dirty="0" smtClean="0"/>
              <a:t>Click to edit Master title style</a:t>
            </a:r>
            <a:endParaRPr lang="ru-RU" dirty="0" smtClean="0"/>
          </a:p>
        </p:txBody>
      </p:sp>
      <p:sp>
        <p:nvSpPr>
          <p:cNvPr id="10" name="McK 1. On-page tracker" hidden="1"/>
          <p:cNvSpPr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119063" y="26989"/>
            <a:ext cx="920124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pPr defTabSz="895835"/>
            <a:r>
              <a:rPr lang="ru-RU" sz="1500" dirty="0">
                <a:solidFill>
                  <a:srgbClr val="808080"/>
                </a:solidFill>
                <a:latin typeface="Arial"/>
                <a:cs typeface="Arial" pitchFamily="34" charset="0"/>
              </a:rPr>
              <a:t>TRACKER</a:t>
            </a:r>
          </a:p>
        </p:txBody>
      </p:sp>
      <p:sp>
        <p:nvSpPr>
          <p:cNvPr id="11" name="McK 3. Unit of measure" hidden="1"/>
          <p:cNvSpPr txBox="1"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119063" y="769945"/>
            <a:ext cx="8618537" cy="2714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defTabSz="8953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447675" defTabSz="8953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895350" defTabSz="8953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344613" defTabSz="8953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1792288" defTabSz="8953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2494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7066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1638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6210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/>
            </a:pPr>
            <a:r>
              <a:rPr lang="ru-RU" sz="1700" dirty="0" smtClean="0">
                <a:solidFill>
                  <a:srgbClr val="808080"/>
                </a:solidFill>
                <a:cs typeface="Arial" pitchFamily="34" charset="0"/>
              </a:rPr>
              <a:t>Unit of measure</a:t>
            </a:r>
          </a:p>
        </p:txBody>
      </p:sp>
      <p:grpSp>
        <p:nvGrpSpPr>
          <p:cNvPr id="12" name="McK Slide Elements"/>
          <p:cNvGrpSpPr>
            <a:grpSpLocks/>
          </p:cNvGrpSpPr>
          <p:nvPr>
            <p:custDataLst>
              <p:tags r:id="rId14"/>
            </p:custDataLst>
          </p:nvPr>
        </p:nvGrpSpPr>
        <p:grpSpPr bwMode="auto">
          <a:xfrm>
            <a:off x="119067" y="6062701"/>
            <a:ext cx="8548688" cy="525462"/>
            <a:chOff x="75" y="3819"/>
            <a:chExt cx="5385" cy="331"/>
          </a:xfrm>
        </p:grpSpPr>
        <p:sp>
          <p:nvSpPr>
            <p:cNvPr id="13" name="McK 4. Footnote" hidden="1"/>
            <p:cNvSpPr txBox="1">
              <a:spLocks noChangeArrowheads="1"/>
            </p:cNvSpPr>
            <p:nvPr/>
          </p:nvSpPr>
          <p:spPr bwMode="auto">
            <a:xfrm>
              <a:off x="75" y="3819"/>
              <a:ext cx="5385" cy="1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b">
              <a:spAutoFit/>
            </a:bodyPr>
            <a:lstStyle>
              <a:lvl1pPr marL="104775" indent="-104775" defTabSz="895350"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1031875" defTabSz="895350"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217613" defTabSz="895350"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404938" defTabSz="895350"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1792288" defTabSz="895350">
                <a:defRPr sz="2400">
                  <a:solidFill>
                    <a:schemeClr val="tx1"/>
                  </a:solidFill>
                  <a:latin typeface="Arial" charset="0"/>
                </a:defRPr>
              </a:lvl5pPr>
              <a:lvl6pPr marL="2249488" defTabSz="89535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6pPr>
              <a:lvl7pPr marL="2706688" defTabSz="89535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7pPr>
              <a:lvl8pPr marL="3163888" defTabSz="89535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8pPr>
              <a:lvl9pPr marL="3621088" defTabSz="89535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defRPr/>
              </a:pPr>
              <a:r>
                <a:rPr lang="ru-RU" sz="1100" dirty="0" smtClean="0">
                  <a:solidFill>
                    <a:srgbClr val="000000"/>
                  </a:solidFill>
                  <a:latin typeface="Arial"/>
                  <a:cs typeface="Arial" pitchFamily="34" charset="0"/>
                </a:rPr>
                <a:t>1 Сноска</a:t>
              </a:r>
            </a:p>
          </p:txBody>
        </p:sp>
        <p:sp>
          <p:nvSpPr>
            <p:cNvPr id="14" name="McK 5. Source" hidden="1"/>
            <p:cNvSpPr>
              <a:spLocks noChangeArrowheads="1"/>
            </p:cNvSpPr>
            <p:nvPr/>
          </p:nvSpPr>
          <p:spPr bwMode="auto">
            <a:xfrm>
              <a:off x="75" y="4043"/>
              <a:ext cx="4323" cy="1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b" anchorCtr="0">
              <a:spAutoFit/>
            </a:bodyPr>
            <a:lstStyle/>
            <a:p>
              <a:pPr marL="638290" indent="-638290" defTabSz="937485">
                <a:tabLst>
                  <a:tab pos="641615" algn="l"/>
                </a:tabLst>
              </a:pPr>
              <a:r>
                <a:rPr lang="ru-RU" sz="1100" dirty="0">
                  <a:solidFill>
                    <a:srgbClr val="000000"/>
                  </a:solidFill>
                  <a:latin typeface="Arial"/>
                  <a:cs typeface="Arial" pitchFamily="34" charset="0"/>
                </a:rPr>
                <a:t>ИСТОЧНИК: источник</a:t>
              </a:r>
            </a:p>
          </p:txBody>
        </p:sp>
      </p:grpSp>
      <p:grpSp>
        <p:nvGrpSpPr>
          <p:cNvPr id="15" name="ACET" hidden="1"/>
          <p:cNvGrpSpPr>
            <a:grpSpLocks/>
          </p:cNvGrpSpPr>
          <p:nvPr>
            <p:custDataLst>
              <p:tags r:id="rId15"/>
            </p:custDataLst>
          </p:nvPr>
        </p:nvGrpSpPr>
        <p:grpSpPr bwMode="auto">
          <a:xfrm>
            <a:off x="1452566" y="1074737"/>
            <a:ext cx="4264025" cy="560386"/>
            <a:chOff x="915" y="677"/>
            <a:chExt cx="2686" cy="353"/>
          </a:xfrm>
        </p:grpSpPr>
        <p:cxnSp>
          <p:nvCxnSpPr>
            <p:cNvPr id="16" name="AutoShape 249"/>
            <p:cNvCxnSpPr>
              <a:cxnSpLocks noChangeShapeType="1"/>
              <a:stCxn id="17" idx="4"/>
              <a:endCxn id="17" idx="6"/>
            </p:cNvCxnSpPr>
            <p:nvPr/>
          </p:nvCxnSpPr>
          <p:spPr bwMode="auto">
            <a:xfrm>
              <a:off x="915" y="1030"/>
              <a:ext cx="2686" cy="0"/>
            </a:xfrm>
            <a:prstGeom prst="straightConnector1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7" name="AutoShape 250"/>
            <p:cNvSpPr>
              <a:spLocks noChangeArrowheads="1"/>
            </p:cNvSpPr>
            <p:nvPr/>
          </p:nvSpPr>
          <p:spPr bwMode="auto">
            <a:xfrm>
              <a:off x="915" y="677"/>
              <a:ext cx="2686" cy="353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18288" anchor="b">
              <a:spAutoFit/>
            </a:bodyPr>
            <a:lstStyle/>
            <a:p>
              <a:pPr defTabSz="895835"/>
              <a:r>
                <a:rPr lang="ru-RU" sz="1700" b="1" dirty="0">
                  <a:solidFill>
                    <a:srgbClr val="000000"/>
                  </a:solidFill>
                  <a:latin typeface="Arial"/>
                  <a:cs typeface="Arial" pitchFamily="34" charset="0"/>
                </a:rPr>
                <a:t>Title</a:t>
              </a:r>
            </a:p>
            <a:p>
              <a:pPr defTabSz="895835"/>
              <a:r>
                <a:rPr lang="ru-RU" sz="1700" dirty="0">
                  <a:solidFill>
                    <a:srgbClr val="808080"/>
                  </a:solidFill>
                  <a:latin typeface="Arial"/>
                  <a:cs typeface="Arial" pitchFamily="34" charset="0"/>
                </a:rPr>
                <a:t>Unit of measure</a:t>
              </a:r>
            </a:p>
          </p:txBody>
        </p:sp>
      </p:grpSp>
      <p:sp>
        <p:nvSpPr>
          <p:cNvPr id="20" name="SlideLogoText" hidden="1"/>
          <p:cNvSpPr>
            <a:spLocks noChangeArrowheads="1"/>
          </p:cNvSpPr>
          <p:nvPr>
            <p:custDataLst>
              <p:tags r:id="rId16"/>
            </p:custDataLst>
          </p:nvPr>
        </p:nvSpPr>
        <p:spPr bwMode="auto">
          <a:xfrm>
            <a:off x="6944594" y="6429799"/>
            <a:ext cx="1388201" cy="1692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algn="r" defTabSz="937485"/>
            <a:r>
              <a:rPr lang="en-US" sz="1100" dirty="0">
                <a:solidFill>
                  <a:srgbClr val="FFFFFF"/>
                </a:solidFill>
                <a:latin typeface="Arial"/>
                <a:cs typeface="Arial" pitchFamily="34" charset="0"/>
              </a:rPr>
              <a:t>McKinsey &amp; Company</a:t>
            </a:r>
          </a:p>
        </p:txBody>
      </p:sp>
      <p:sp>
        <p:nvSpPr>
          <p:cNvPr id="21" name="SlideLogoSeparator" hidden="1"/>
          <p:cNvSpPr>
            <a:spLocks noChangeArrowheads="1"/>
          </p:cNvSpPr>
          <p:nvPr>
            <p:custDataLst>
              <p:tags r:id="rId17"/>
            </p:custDataLst>
          </p:nvPr>
        </p:nvSpPr>
        <p:spPr bwMode="auto">
          <a:xfrm>
            <a:off x="8419112" y="6406494"/>
            <a:ext cx="40076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noAutofit/>
          </a:bodyPr>
          <a:lstStyle/>
          <a:p>
            <a:pPr algn="r" defTabSz="937485"/>
            <a:r>
              <a:rPr lang="en-US" sz="1300" dirty="0">
                <a:solidFill>
                  <a:srgbClr val="FFFFFF"/>
                </a:solidFill>
                <a:latin typeface="Arial"/>
                <a:cs typeface="Arial" pitchFamily="34" charset="0"/>
              </a:rPr>
              <a:t>|</a:t>
            </a:r>
          </a:p>
        </p:txBody>
      </p:sp>
      <p:sp>
        <p:nvSpPr>
          <p:cNvPr id="23" name="Slide Number"/>
          <p:cNvSpPr txBox="1">
            <a:spLocks/>
          </p:cNvSpPr>
          <p:nvPr>
            <p:custDataLst>
              <p:tags r:id="rId18"/>
            </p:custDataLst>
          </p:nvPr>
        </p:nvSpPr>
        <p:spPr>
          <a:xfrm>
            <a:off x="8602665" y="6416675"/>
            <a:ext cx="208755" cy="152400"/>
          </a:xfrm>
          <a:prstGeom prst="rect">
            <a:avLst/>
          </a:prstGeom>
        </p:spPr>
        <p:txBody>
          <a:bodyPr vert="horz" wrap="none" lIns="0" tIns="0" rIns="0" bIns="0" rtlCol="0" anchor="ctr">
            <a:noAutofit/>
          </a:bodyPr>
          <a:lstStyle>
            <a:defPPr>
              <a:defRPr lang="en-US"/>
            </a:defPPr>
            <a:lvl1pPr>
              <a:defRPr sz="1000" baseline="0">
                <a:latin typeface="+mn-lt"/>
              </a:defRPr>
            </a:lvl1pPr>
          </a:lstStyle>
          <a:p>
            <a:pPr algn="ctr" defTabSz="895835"/>
            <a:fld id="{42C328C1-A84F-4A39-A664-DBA00541A8C6}" type="slidenum">
              <a:rPr lang="en-US" smtClean="0">
                <a:solidFill>
                  <a:srgbClr val="000000"/>
                </a:solidFill>
                <a:cs typeface="Arial" pitchFamily="34" charset="0"/>
              </a:rPr>
              <a:pPr algn="ctr" defTabSz="895835"/>
              <a:t>‹#›</a:t>
            </a:fld>
            <a:endParaRPr lang="en-US" dirty="0">
              <a:solidFill>
                <a:srgbClr val="000000"/>
              </a:solidFill>
              <a:cs typeface="Arial" pitchFamily="34" charset="0"/>
            </a:endParaRPr>
          </a:p>
        </p:txBody>
      </p:sp>
      <p:pic>
        <p:nvPicPr>
          <p:cNvPr id="24" name="Picture 48"/>
          <p:cNvPicPr>
            <a:picLocks noChangeAspect="1" noChangeArrowheads="1"/>
          </p:cNvPicPr>
          <p:nvPr>
            <p:custDataLst>
              <p:tags r:id="rId19"/>
            </p:custDataLst>
          </p:nvPr>
        </p:nvPicPr>
        <p:blipFill>
          <a:blip r:embed="rId2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626" y="6543675"/>
            <a:ext cx="8809037" cy="122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" name="Picture 48"/>
          <p:cNvPicPr>
            <a:picLocks noChangeAspect="1" noChangeArrowheads="1"/>
          </p:cNvPicPr>
          <p:nvPr>
            <p:custDataLst>
              <p:tags r:id="rId20"/>
            </p:custDataLst>
          </p:nvPr>
        </p:nvPicPr>
        <p:blipFill>
          <a:blip r:embed="rId2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626" y="643742"/>
            <a:ext cx="8809037" cy="122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" name="Picture 53" descr="Сбербанк России. Всегда рядом"/>
          <p:cNvPicPr>
            <a:picLocks noChangeAspect="1" noChangeArrowheads="1"/>
          </p:cNvPicPr>
          <p:nvPr>
            <p:custDataLst>
              <p:tags r:id="rId21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1224" r="6099" b="7909"/>
          <a:stretch>
            <a:fillRect/>
          </a:stretch>
        </p:blipFill>
        <p:spPr bwMode="auto">
          <a:xfrm>
            <a:off x="6840549" y="92075"/>
            <a:ext cx="2028825" cy="503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83447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7" r:id="rId1"/>
    <p:sldLayoutId id="2147483798" r:id="rId2"/>
    <p:sldLayoutId id="2147483799" r:id="rId3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37485" rtl="0" eaLnBrk="1" fontAlgn="base" hangingPunct="1">
        <a:spcBef>
          <a:spcPct val="0"/>
        </a:spcBef>
        <a:spcAft>
          <a:spcPct val="0"/>
        </a:spcAft>
        <a:tabLst>
          <a:tab pos="373998" algn="l"/>
        </a:tabLst>
        <a:defRPr sz="2000" b="1">
          <a:solidFill>
            <a:schemeClr val="tx1"/>
          </a:solidFill>
          <a:latin typeface="+mj-lt"/>
          <a:ea typeface="+mj-ea"/>
          <a:cs typeface="+mj-cs"/>
        </a:defRPr>
      </a:lvl1pPr>
      <a:lvl2pPr algn="l" defTabSz="937485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</a:defRPr>
      </a:lvl2pPr>
      <a:lvl3pPr algn="l" defTabSz="937485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</a:defRPr>
      </a:lvl3pPr>
      <a:lvl4pPr algn="l" defTabSz="937485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</a:defRPr>
      </a:lvl4pPr>
      <a:lvl5pPr algn="l" defTabSz="937485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</a:defRPr>
      </a:lvl5pPr>
      <a:lvl6pPr marL="478716" algn="l" defTabSz="937485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</a:defRPr>
      </a:lvl6pPr>
      <a:lvl7pPr marL="957432" algn="l" defTabSz="937485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</a:defRPr>
      </a:lvl7pPr>
      <a:lvl8pPr marL="1436150" algn="l" defTabSz="937485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</a:defRPr>
      </a:lvl8pPr>
      <a:lvl9pPr marL="1914865" algn="l" defTabSz="937485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</a:defRPr>
      </a:lvl9pPr>
    </p:titleStyle>
    <p:bodyStyle>
      <a:lvl1pPr marL="0" indent="0" algn="l" defTabSz="937485" rtl="0" eaLnBrk="1" fontAlgn="base" hangingPunct="1">
        <a:spcBef>
          <a:spcPct val="0"/>
        </a:spcBef>
        <a:spcAft>
          <a:spcPct val="0"/>
        </a:spcAft>
        <a:buClr>
          <a:schemeClr val="tx2"/>
        </a:buClr>
        <a:defRPr sz="1700">
          <a:solidFill>
            <a:schemeClr val="tx1"/>
          </a:solidFill>
          <a:latin typeface="+mn-lt"/>
          <a:ea typeface="+mn-ea"/>
          <a:cs typeface="+mn-cs"/>
        </a:defRPr>
      </a:lvl1pPr>
      <a:lvl2pPr marL="202788" indent="-201128" algn="l" defTabSz="937485" rtl="0" eaLnBrk="1" fontAlgn="base" hangingPunct="1">
        <a:spcBef>
          <a:spcPct val="0"/>
        </a:spcBef>
        <a:spcAft>
          <a:spcPct val="0"/>
        </a:spcAft>
        <a:buClrTx/>
        <a:buSzPct val="125000"/>
        <a:buFont typeface="Arial" charset="0"/>
        <a:buChar char="▪"/>
        <a:defRPr sz="1700">
          <a:solidFill>
            <a:schemeClr val="tx1"/>
          </a:solidFill>
          <a:latin typeface="+mn-lt"/>
        </a:defRPr>
      </a:lvl2pPr>
      <a:lvl3pPr marL="478716" indent="-274266" algn="l" defTabSz="937485" rtl="0" eaLnBrk="1" fontAlgn="base" hangingPunct="1">
        <a:spcBef>
          <a:spcPct val="0"/>
        </a:spcBef>
        <a:spcAft>
          <a:spcPct val="0"/>
        </a:spcAft>
        <a:buClrTx/>
        <a:buSzPct val="120000"/>
        <a:buFont typeface="Arial" charset="0"/>
        <a:buChar char="–"/>
        <a:defRPr sz="1700">
          <a:solidFill>
            <a:schemeClr val="tx1"/>
          </a:solidFill>
          <a:latin typeface="+mn-lt"/>
        </a:defRPr>
      </a:lvl3pPr>
      <a:lvl4pPr marL="643271" indent="-162898" algn="l" defTabSz="937485" rtl="0" eaLnBrk="1" fontAlgn="base" hangingPunct="1">
        <a:spcBef>
          <a:spcPct val="0"/>
        </a:spcBef>
        <a:spcAft>
          <a:spcPct val="0"/>
        </a:spcAft>
        <a:buClrTx/>
        <a:buSzPct val="120000"/>
        <a:buFont typeface="Arial" charset="0"/>
        <a:buChar char="▫"/>
        <a:defRPr sz="1700">
          <a:solidFill>
            <a:schemeClr val="tx1"/>
          </a:solidFill>
          <a:latin typeface="+mn-lt"/>
        </a:defRPr>
      </a:lvl4pPr>
      <a:lvl5pPr marL="785095" indent="-136301" algn="l" defTabSz="937485" rtl="0" eaLnBrk="1" fontAlgn="base" hangingPunct="1">
        <a:spcBef>
          <a:spcPct val="0"/>
        </a:spcBef>
        <a:spcAft>
          <a:spcPct val="0"/>
        </a:spcAft>
        <a:buClrTx/>
        <a:buSzPct val="89000"/>
        <a:buFont typeface="Arial" charset="0"/>
        <a:buChar char="-"/>
        <a:defRPr sz="1700">
          <a:solidFill>
            <a:schemeClr val="tx1"/>
          </a:solidFill>
          <a:latin typeface="+mn-lt"/>
        </a:defRPr>
      </a:lvl5pPr>
      <a:lvl6pPr marL="785095" indent="-136301" algn="l" defTabSz="937485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sz="1700">
          <a:solidFill>
            <a:schemeClr val="tx1"/>
          </a:solidFill>
          <a:latin typeface="+mn-lt"/>
        </a:defRPr>
      </a:lvl6pPr>
      <a:lvl7pPr marL="785095" indent="-136301" algn="l" defTabSz="937485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sz="1700">
          <a:solidFill>
            <a:schemeClr val="tx1"/>
          </a:solidFill>
          <a:latin typeface="+mn-lt"/>
        </a:defRPr>
      </a:lvl7pPr>
      <a:lvl8pPr marL="785095" indent="-136301" algn="l" defTabSz="937485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sz="1700">
          <a:solidFill>
            <a:schemeClr val="tx1"/>
          </a:solidFill>
          <a:latin typeface="+mn-lt"/>
        </a:defRPr>
      </a:lvl8pPr>
      <a:lvl9pPr marL="785095" indent="-136301" algn="l" defTabSz="937485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sz="17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574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78716" algn="l" defTabSz="9574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57432" algn="l" defTabSz="9574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436150" algn="l" defTabSz="9574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914865" algn="l" defTabSz="9574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393581" algn="l" defTabSz="9574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872296" algn="l" defTabSz="9574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351013" algn="l" defTabSz="9574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829727" algn="l" defTabSz="9574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/>
          </p:cNvGraphicFramePr>
          <p:nvPr>
            <p:custDataLst>
              <p:tags r:id="rId6"/>
            </p:custDataLst>
            <p:extLst>
              <p:ext uri="{D42A27DB-BD31-4B8C-83A1-F6EECF244321}">
                <p14:modId xmlns:p14="http://schemas.microsoft.com/office/powerpoint/2010/main" val="1351809959"/>
              </p:ext>
            </p:extLst>
          </p:nvPr>
        </p:nvGraphicFramePr>
        <p:xfrm>
          <a:off x="2" y="0"/>
          <a:ext cx="158750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003" name="think-cell Slide" r:id="rId22" imgW="270" imgH="270" progId="TCLayout.ActiveDocument.1">
                  <p:embed/>
                </p:oleObj>
              </mc:Choice>
              <mc:Fallback>
                <p:oleObj name="think-cell Slide" r:id="rId22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2" y="0"/>
                        <a:ext cx="158750" cy="158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33" name="doc id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8081968" y="36513"/>
            <a:ext cx="657225" cy="122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/>
          <a:p>
            <a:pPr algn="r" defTabSz="937485"/>
            <a:endParaRPr lang="ru-RU" sz="900" dirty="0">
              <a:solidFill>
                <a:srgbClr val="000000"/>
              </a:solidFill>
              <a:latin typeface="Arial"/>
              <a:cs typeface="Arial" pitchFamily="34" charset="0"/>
            </a:endParaRPr>
          </a:p>
        </p:txBody>
      </p:sp>
      <p:sp>
        <p:nvSpPr>
          <p:cNvPr id="1034" name="Working Draft" hidden="1"/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 rot="5400000">
            <a:off x="7936666" y="1942716"/>
            <a:ext cx="1912383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895835" eaLnBrk="1" hangingPunct="1">
              <a:defRPr/>
            </a:pPr>
            <a:r>
              <a:rPr lang="en-US" sz="600" smtClean="0">
                <a:solidFill>
                  <a:srgbClr val="000000"/>
                </a:solidFill>
                <a:cs typeface="Arial" pitchFamily="34" charset="0"/>
              </a:rPr>
              <a:t>Last Modified 11.07.2013 22:43 Russian Standard Time</a:t>
            </a:r>
            <a:endParaRPr lang="ru-RU" dirty="0" smtClean="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1035" name="Printed" hidden="1"/>
          <p:cNvSpPr txBox="1">
            <a:spLocks noChangeArrowheads="1"/>
          </p:cNvSpPr>
          <p:nvPr>
            <p:custDataLst>
              <p:tags r:id="rId9"/>
            </p:custDataLst>
          </p:nvPr>
        </p:nvSpPr>
        <p:spPr bwMode="auto">
          <a:xfrm rot="5400000">
            <a:off x="8044056" y="4116936"/>
            <a:ext cx="1697581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895835" eaLnBrk="1" hangingPunct="1">
              <a:defRPr/>
            </a:pPr>
            <a:r>
              <a:rPr lang="en-US" sz="600" smtClean="0">
                <a:solidFill>
                  <a:srgbClr val="000000"/>
                </a:solidFill>
                <a:cs typeface="Arial" pitchFamily="34" charset="0"/>
              </a:rPr>
              <a:t>Printed 05.07.2013 15:17 Russian Standard Time</a:t>
            </a:r>
            <a:endParaRPr lang="ru-RU" dirty="0" smtClean="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1036" name="Rectangle 286"/>
          <p:cNvSpPr>
            <a:spLocks noGrp="1" noChangeArrowheads="1"/>
          </p:cNvSpPr>
          <p:nvPr>
            <p:ph type="body" idx="1"/>
            <p:custDataLst>
              <p:tags r:id="rId10"/>
            </p:custDataLst>
          </p:nvPr>
        </p:nvSpPr>
        <p:spPr bwMode="auto">
          <a:xfrm>
            <a:off x="1452566" y="1951045"/>
            <a:ext cx="4302125" cy="13574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ru-RU" dirty="0" smtClean="0"/>
          </a:p>
        </p:txBody>
      </p:sp>
      <p:sp>
        <p:nvSpPr>
          <p:cNvPr id="19" name="Title Placeholder 2"/>
          <p:cNvSpPr>
            <a:spLocks noGrp="1" noChangeArrowheads="1"/>
          </p:cNvSpPr>
          <p:nvPr>
            <p:ph type="title"/>
            <p:custDataLst>
              <p:tags r:id="rId11"/>
            </p:custDataLst>
          </p:nvPr>
        </p:nvSpPr>
        <p:spPr bwMode="auto">
          <a:xfrm>
            <a:off x="119066" y="232082"/>
            <a:ext cx="6726236" cy="3167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dirty="0" smtClean="0"/>
              <a:t>Click to edit Master title style</a:t>
            </a:r>
            <a:endParaRPr lang="ru-RU" dirty="0" smtClean="0"/>
          </a:p>
        </p:txBody>
      </p:sp>
      <p:sp>
        <p:nvSpPr>
          <p:cNvPr id="10" name="McK 1. On-page tracker" hidden="1"/>
          <p:cNvSpPr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119063" y="26989"/>
            <a:ext cx="920124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pPr defTabSz="895835"/>
            <a:r>
              <a:rPr lang="ru-RU" sz="1500" dirty="0">
                <a:solidFill>
                  <a:srgbClr val="808080"/>
                </a:solidFill>
                <a:latin typeface="Arial"/>
                <a:cs typeface="Arial" pitchFamily="34" charset="0"/>
              </a:rPr>
              <a:t>TRACKER</a:t>
            </a:r>
          </a:p>
        </p:txBody>
      </p:sp>
      <p:sp>
        <p:nvSpPr>
          <p:cNvPr id="11" name="McK 3. Unit of measure" hidden="1"/>
          <p:cNvSpPr txBox="1"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119063" y="769945"/>
            <a:ext cx="8618537" cy="2714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defTabSz="8953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447675" defTabSz="8953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895350" defTabSz="8953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344613" defTabSz="8953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1792288" defTabSz="8953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2494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7066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1638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6210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/>
            </a:pPr>
            <a:r>
              <a:rPr lang="ru-RU" sz="1700" dirty="0" smtClean="0">
                <a:solidFill>
                  <a:srgbClr val="808080"/>
                </a:solidFill>
                <a:cs typeface="Arial" pitchFamily="34" charset="0"/>
              </a:rPr>
              <a:t>Unit of measure</a:t>
            </a:r>
          </a:p>
        </p:txBody>
      </p:sp>
      <p:grpSp>
        <p:nvGrpSpPr>
          <p:cNvPr id="12" name="McK Slide Elements"/>
          <p:cNvGrpSpPr>
            <a:grpSpLocks/>
          </p:cNvGrpSpPr>
          <p:nvPr>
            <p:custDataLst>
              <p:tags r:id="rId14"/>
            </p:custDataLst>
          </p:nvPr>
        </p:nvGrpSpPr>
        <p:grpSpPr bwMode="auto">
          <a:xfrm>
            <a:off x="119067" y="6062701"/>
            <a:ext cx="8548688" cy="525462"/>
            <a:chOff x="75" y="3819"/>
            <a:chExt cx="5385" cy="331"/>
          </a:xfrm>
        </p:grpSpPr>
        <p:sp>
          <p:nvSpPr>
            <p:cNvPr id="13" name="McK 4. Footnote" hidden="1"/>
            <p:cNvSpPr txBox="1">
              <a:spLocks noChangeArrowheads="1"/>
            </p:cNvSpPr>
            <p:nvPr/>
          </p:nvSpPr>
          <p:spPr bwMode="auto">
            <a:xfrm>
              <a:off x="75" y="3819"/>
              <a:ext cx="5385" cy="1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b">
              <a:spAutoFit/>
            </a:bodyPr>
            <a:lstStyle>
              <a:lvl1pPr marL="104775" indent="-104775" defTabSz="895350"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1031875" defTabSz="895350"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217613" defTabSz="895350"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404938" defTabSz="895350"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1792288" defTabSz="895350">
                <a:defRPr sz="2400">
                  <a:solidFill>
                    <a:schemeClr val="tx1"/>
                  </a:solidFill>
                  <a:latin typeface="Arial" charset="0"/>
                </a:defRPr>
              </a:lvl5pPr>
              <a:lvl6pPr marL="2249488" defTabSz="89535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6pPr>
              <a:lvl7pPr marL="2706688" defTabSz="89535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7pPr>
              <a:lvl8pPr marL="3163888" defTabSz="89535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8pPr>
              <a:lvl9pPr marL="3621088" defTabSz="89535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defRPr/>
              </a:pPr>
              <a:r>
                <a:rPr lang="ru-RU" sz="1100" dirty="0" smtClean="0">
                  <a:solidFill>
                    <a:srgbClr val="000000"/>
                  </a:solidFill>
                  <a:latin typeface="Arial"/>
                  <a:cs typeface="Arial" pitchFamily="34" charset="0"/>
                </a:rPr>
                <a:t>1 Сноска</a:t>
              </a:r>
            </a:p>
          </p:txBody>
        </p:sp>
        <p:sp>
          <p:nvSpPr>
            <p:cNvPr id="14" name="McK 5. Source" hidden="1"/>
            <p:cNvSpPr>
              <a:spLocks noChangeArrowheads="1"/>
            </p:cNvSpPr>
            <p:nvPr/>
          </p:nvSpPr>
          <p:spPr bwMode="auto">
            <a:xfrm>
              <a:off x="75" y="4043"/>
              <a:ext cx="4323" cy="1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b" anchorCtr="0">
              <a:spAutoFit/>
            </a:bodyPr>
            <a:lstStyle/>
            <a:p>
              <a:pPr marL="638290" indent="-638290" defTabSz="937485">
                <a:tabLst>
                  <a:tab pos="641615" algn="l"/>
                </a:tabLst>
              </a:pPr>
              <a:r>
                <a:rPr lang="ru-RU" sz="1100" dirty="0">
                  <a:solidFill>
                    <a:srgbClr val="000000"/>
                  </a:solidFill>
                  <a:latin typeface="Arial"/>
                  <a:cs typeface="Arial" pitchFamily="34" charset="0"/>
                </a:rPr>
                <a:t>ИСТОЧНИК: источник</a:t>
              </a:r>
            </a:p>
          </p:txBody>
        </p:sp>
      </p:grpSp>
      <p:grpSp>
        <p:nvGrpSpPr>
          <p:cNvPr id="15" name="ACET" hidden="1"/>
          <p:cNvGrpSpPr>
            <a:grpSpLocks/>
          </p:cNvGrpSpPr>
          <p:nvPr>
            <p:custDataLst>
              <p:tags r:id="rId15"/>
            </p:custDataLst>
          </p:nvPr>
        </p:nvGrpSpPr>
        <p:grpSpPr bwMode="auto">
          <a:xfrm>
            <a:off x="1452566" y="1074737"/>
            <a:ext cx="4264025" cy="560386"/>
            <a:chOff x="915" y="677"/>
            <a:chExt cx="2686" cy="353"/>
          </a:xfrm>
        </p:grpSpPr>
        <p:cxnSp>
          <p:nvCxnSpPr>
            <p:cNvPr id="16" name="AutoShape 249"/>
            <p:cNvCxnSpPr>
              <a:cxnSpLocks noChangeShapeType="1"/>
              <a:stCxn id="17" idx="4"/>
              <a:endCxn id="17" idx="6"/>
            </p:cNvCxnSpPr>
            <p:nvPr/>
          </p:nvCxnSpPr>
          <p:spPr bwMode="auto">
            <a:xfrm>
              <a:off x="915" y="1030"/>
              <a:ext cx="2686" cy="0"/>
            </a:xfrm>
            <a:prstGeom prst="straightConnector1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7" name="AutoShape 250"/>
            <p:cNvSpPr>
              <a:spLocks noChangeArrowheads="1"/>
            </p:cNvSpPr>
            <p:nvPr/>
          </p:nvSpPr>
          <p:spPr bwMode="auto">
            <a:xfrm>
              <a:off x="915" y="677"/>
              <a:ext cx="2686" cy="353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18288" anchor="b">
              <a:spAutoFit/>
            </a:bodyPr>
            <a:lstStyle/>
            <a:p>
              <a:pPr defTabSz="895835"/>
              <a:r>
                <a:rPr lang="ru-RU" sz="1700" b="1" dirty="0">
                  <a:solidFill>
                    <a:srgbClr val="000000"/>
                  </a:solidFill>
                  <a:latin typeface="Arial"/>
                  <a:cs typeface="Arial" pitchFamily="34" charset="0"/>
                </a:rPr>
                <a:t>Title</a:t>
              </a:r>
            </a:p>
            <a:p>
              <a:pPr defTabSz="895835"/>
              <a:r>
                <a:rPr lang="ru-RU" sz="1700" dirty="0">
                  <a:solidFill>
                    <a:srgbClr val="808080"/>
                  </a:solidFill>
                  <a:latin typeface="Arial"/>
                  <a:cs typeface="Arial" pitchFamily="34" charset="0"/>
                </a:rPr>
                <a:t>Unit of measure</a:t>
              </a:r>
            </a:p>
          </p:txBody>
        </p:sp>
      </p:grpSp>
      <p:sp>
        <p:nvSpPr>
          <p:cNvPr id="20" name="SlideLogoText" hidden="1"/>
          <p:cNvSpPr>
            <a:spLocks noChangeArrowheads="1"/>
          </p:cNvSpPr>
          <p:nvPr>
            <p:custDataLst>
              <p:tags r:id="rId16"/>
            </p:custDataLst>
          </p:nvPr>
        </p:nvSpPr>
        <p:spPr bwMode="auto">
          <a:xfrm>
            <a:off x="6944594" y="6429799"/>
            <a:ext cx="1388201" cy="1692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algn="r" defTabSz="937485"/>
            <a:r>
              <a:rPr lang="en-US" sz="1100" dirty="0">
                <a:solidFill>
                  <a:srgbClr val="FFFFFF"/>
                </a:solidFill>
                <a:latin typeface="Arial"/>
                <a:cs typeface="Arial" pitchFamily="34" charset="0"/>
              </a:rPr>
              <a:t>McKinsey &amp; Company</a:t>
            </a:r>
          </a:p>
        </p:txBody>
      </p:sp>
      <p:sp>
        <p:nvSpPr>
          <p:cNvPr id="21" name="SlideLogoSeparator" hidden="1"/>
          <p:cNvSpPr>
            <a:spLocks noChangeArrowheads="1"/>
          </p:cNvSpPr>
          <p:nvPr>
            <p:custDataLst>
              <p:tags r:id="rId17"/>
            </p:custDataLst>
          </p:nvPr>
        </p:nvSpPr>
        <p:spPr bwMode="auto">
          <a:xfrm>
            <a:off x="8419112" y="6406494"/>
            <a:ext cx="40076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noAutofit/>
          </a:bodyPr>
          <a:lstStyle/>
          <a:p>
            <a:pPr algn="r" defTabSz="937485"/>
            <a:r>
              <a:rPr lang="en-US" sz="1300" dirty="0">
                <a:solidFill>
                  <a:srgbClr val="FFFFFF"/>
                </a:solidFill>
                <a:latin typeface="Arial"/>
                <a:cs typeface="Arial" pitchFamily="34" charset="0"/>
              </a:rPr>
              <a:t>|</a:t>
            </a:r>
          </a:p>
        </p:txBody>
      </p:sp>
      <p:sp>
        <p:nvSpPr>
          <p:cNvPr id="23" name="Slide Number"/>
          <p:cNvSpPr txBox="1">
            <a:spLocks/>
          </p:cNvSpPr>
          <p:nvPr>
            <p:custDataLst>
              <p:tags r:id="rId18"/>
            </p:custDataLst>
          </p:nvPr>
        </p:nvSpPr>
        <p:spPr>
          <a:xfrm>
            <a:off x="8602665" y="6416675"/>
            <a:ext cx="208755" cy="152400"/>
          </a:xfrm>
          <a:prstGeom prst="rect">
            <a:avLst/>
          </a:prstGeom>
        </p:spPr>
        <p:txBody>
          <a:bodyPr vert="horz" wrap="none" lIns="0" tIns="0" rIns="0" bIns="0" rtlCol="0" anchor="ctr">
            <a:noAutofit/>
          </a:bodyPr>
          <a:lstStyle>
            <a:defPPr>
              <a:defRPr lang="en-US"/>
            </a:defPPr>
            <a:lvl1pPr>
              <a:defRPr sz="1000" baseline="0">
                <a:latin typeface="+mn-lt"/>
              </a:defRPr>
            </a:lvl1pPr>
          </a:lstStyle>
          <a:p>
            <a:pPr algn="ctr" defTabSz="895835"/>
            <a:fld id="{42C328C1-A84F-4A39-A664-DBA00541A8C6}" type="slidenum">
              <a:rPr lang="en-US" smtClean="0">
                <a:solidFill>
                  <a:srgbClr val="000000"/>
                </a:solidFill>
                <a:cs typeface="Arial" pitchFamily="34" charset="0"/>
              </a:rPr>
              <a:pPr algn="ctr" defTabSz="895835"/>
              <a:t>‹#›</a:t>
            </a:fld>
            <a:endParaRPr lang="en-US" dirty="0">
              <a:solidFill>
                <a:srgbClr val="000000"/>
              </a:solidFill>
              <a:cs typeface="Arial" pitchFamily="34" charset="0"/>
            </a:endParaRPr>
          </a:p>
        </p:txBody>
      </p:sp>
      <p:pic>
        <p:nvPicPr>
          <p:cNvPr id="24" name="Picture 48"/>
          <p:cNvPicPr>
            <a:picLocks noChangeAspect="1" noChangeArrowheads="1"/>
          </p:cNvPicPr>
          <p:nvPr>
            <p:custDataLst>
              <p:tags r:id="rId19"/>
            </p:custDataLst>
          </p:nvPr>
        </p:nvPicPr>
        <p:blipFill>
          <a:blip r:embed="rId2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626" y="6543675"/>
            <a:ext cx="8809037" cy="122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" name="Picture 48"/>
          <p:cNvPicPr>
            <a:picLocks noChangeAspect="1" noChangeArrowheads="1"/>
          </p:cNvPicPr>
          <p:nvPr>
            <p:custDataLst>
              <p:tags r:id="rId20"/>
            </p:custDataLst>
          </p:nvPr>
        </p:nvPicPr>
        <p:blipFill>
          <a:blip r:embed="rId2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626" y="643742"/>
            <a:ext cx="8809037" cy="122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" name="Picture 53" descr="Сбербанк России. Всегда рядом"/>
          <p:cNvPicPr>
            <a:picLocks noChangeAspect="1" noChangeArrowheads="1"/>
          </p:cNvPicPr>
          <p:nvPr>
            <p:custDataLst>
              <p:tags r:id="rId21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1224" r="6099" b="7909"/>
          <a:stretch>
            <a:fillRect/>
          </a:stretch>
        </p:blipFill>
        <p:spPr bwMode="auto">
          <a:xfrm>
            <a:off x="6840549" y="92075"/>
            <a:ext cx="2028825" cy="503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33394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1" r:id="rId1"/>
    <p:sldLayoutId id="2147483802" r:id="rId2"/>
    <p:sldLayoutId id="2147483803" r:id="rId3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37485" rtl="0" eaLnBrk="1" fontAlgn="base" hangingPunct="1">
        <a:spcBef>
          <a:spcPct val="0"/>
        </a:spcBef>
        <a:spcAft>
          <a:spcPct val="0"/>
        </a:spcAft>
        <a:tabLst>
          <a:tab pos="373998" algn="l"/>
        </a:tabLst>
        <a:defRPr sz="2000" b="1">
          <a:solidFill>
            <a:schemeClr val="tx1"/>
          </a:solidFill>
          <a:latin typeface="+mj-lt"/>
          <a:ea typeface="+mj-ea"/>
          <a:cs typeface="+mj-cs"/>
        </a:defRPr>
      </a:lvl1pPr>
      <a:lvl2pPr algn="l" defTabSz="937485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</a:defRPr>
      </a:lvl2pPr>
      <a:lvl3pPr algn="l" defTabSz="937485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</a:defRPr>
      </a:lvl3pPr>
      <a:lvl4pPr algn="l" defTabSz="937485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</a:defRPr>
      </a:lvl4pPr>
      <a:lvl5pPr algn="l" defTabSz="937485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</a:defRPr>
      </a:lvl5pPr>
      <a:lvl6pPr marL="478716" algn="l" defTabSz="937485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</a:defRPr>
      </a:lvl6pPr>
      <a:lvl7pPr marL="957432" algn="l" defTabSz="937485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</a:defRPr>
      </a:lvl7pPr>
      <a:lvl8pPr marL="1436150" algn="l" defTabSz="937485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</a:defRPr>
      </a:lvl8pPr>
      <a:lvl9pPr marL="1914865" algn="l" defTabSz="937485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</a:defRPr>
      </a:lvl9pPr>
    </p:titleStyle>
    <p:bodyStyle>
      <a:lvl1pPr marL="0" indent="0" algn="l" defTabSz="937485" rtl="0" eaLnBrk="1" fontAlgn="base" hangingPunct="1">
        <a:spcBef>
          <a:spcPct val="0"/>
        </a:spcBef>
        <a:spcAft>
          <a:spcPct val="0"/>
        </a:spcAft>
        <a:buClr>
          <a:schemeClr val="tx2"/>
        </a:buClr>
        <a:defRPr sz="1700">
          <a:solidFill>
            <a:schemeClr val="tx1"/>
          </a:solidFill>
          <a:latin typeface="+mn-lt"/>
          <a:ea typeface="+mn-ea"/>
          <a:cs typeface="+mn-cs"/>
        </a:defRPr>
      </a:lvl1pPr>
      <a:lvl2pPr marL="202788" indent="-201128" algn="l" defTabSz="937485" rtl="0" eaLnBrk="1" fontAlgn="base" hangingPunct="1">
        <a:spcBef>
          <a:spcPct val="0"/>
        </a:spcBef>
        <a:spcAft>
          <a:spcPct val="0"/>
        </a:spcAft>
        <a:buClrTx/>
        <a:buSzPct val="125000"/>
        <a:buFont typeface="Arial" charset="0"/>
        <a:buChar char="▪"/>
        <a:defRPr sz="1700">
          <a:solidFill>
            <a:schemeClr val="tx1"/>
          </a:solidFill>
          <a:latin typeface="+mn-lt"/>
        </a:defRPr>
      </a:lvl2pPr>
      <a:lvl3pPr marL="478716" indent="-274266" algn="l" defTabSz="937485" rtl="0" eaLnBrk="1" fontAlgn="base" hangingPunct="1">
        <a:spcBef>
          <a:spcPct val="0"/>
        </a:spcBef>
        <a:spcAft>
          <a:spcPct val="0"/>
        </a:spcAft>
        <a:buClrTx/>
        <a:buSzPct val="120000"/>
        <a:buFont typeface="Arial" charset="0"/>
        <a:buChar char="–"/>
        <a:defRPr sz="1700">
          <a:solidFill>
            <a:schemeClr val="tx1"/>
          </a:solidFill>
          <a:latin typeface="+mn-lt"/>
        </a:defRPr>
      </a:lvl3pPr>
      <a:lvl4pPr marL="643271" indent="-162898" algn="l" defTabSz="937485" rtl="0" eaLnBrk="1" fontAlgn="base" hangingPunct="1">
        <a:spcBef>
          <a:spcPct val="0"/>
        </a:spcBef>
        <a:spcAft>
          <a:spcPct val="0"/>
        </a:spcAft>
        <a:buClrTx/>
        <a:buSzPct val="120000"/>
        <a:buFont typeface="Arial" charset="0"/>
        <a:buChar char="▫"/>
        <a:defRPr sz="1700">
          <a:solidFill>
            <a:schemeClr val="tx1"/>
          </a:solidFill>
          <a:latin typeface="+mn-lt"/>
        </a:defRPr>
      </a:lvl4pPr>
      <a:lvl5pPr marL="785095" indent="-136301" algn="l" defTabSz="937485" rtl="0" eaLnBrk="1" fontAlgn="base" hangingPunct="1">
        <a:spcBef>
          <a:spcPct val="0"/>
        </a:spcBef>
        <a:spcAft>
          <a:spcPct val="0"/>
        </a:spcAft>
        <a:buClrTx/>
        <a:buSzPct val="89000"/>
        <a:buFont typeface="Arial" charset="0"/>
        <a:buChar char="-"/>
        <a:defRPr sz="1700">
          <a:solidFill>
            <a:schemeClr val="tx1"/>
          </a:solidFill>
          <a:latin typeface="+mn-lt"/>
        </a:defRPr>
      </a:lvl5pPr>
      <a:lvl6pPr marL="785095" indent="-136301" algn="l" defTabSz="937485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sz="1700">
          <a:solidFill>
            <a:schemeClr val="tx1"/>
          </a:solidFill>
          <a:latin typeface="+mn-lt"/>
        </a:defRPr>
      </a:lvl6pPr>
      <a:lvl7pPr marL="785095" indent="-136301" algn="l" defTabSz="937485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sz="1700">
          <a:solidFill>
            <a:schemeClr val="tx1"/>
          </a:solidFill>
          <a:latin typeface="+mn-lt"/>
        </a:defRPr>
      </a:lvl7pPr>
      <a:lvl8pPr marL="785095" indent="-136301" algn="l" defTabSz="937485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sz="1700">
          <a:solidFill>
            <a:schemeClr val="tx1"/>
          </a:solidFill>
          <a:latin typeface="+mn-lt"/>
        </a:defRPr>
      </a:lvl8pPr>
      <a:lvl9pPr marL="785095" indent="-136301" algn="l" defTabSz="937485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sz="17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574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78716" algn="l" defTabSz="9574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57432" algn="l" defTabSz="9574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436150" algn="l" defTabSz="9574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914865" algn="l" defTabSz="9574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393581" algn="l" defTabSz="9574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872296" algn="l" defTabSz="9574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351013" algn="l" defTabSz="9574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829727" algn="l" defTabSz="9574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Text Rectangle 286"/>
          <p:cNvSpPr>
            <a:spLocks noGrp="1" noChangeArrowheads="1"/>
          </p:cNvSpPr>
          <p:nvPr>
            <p:ph type="body" idx="1"/>
            <p:custDataLst>
              <p:tags r:id="rId12"/>
            </p:custDataLst>
          </p:nvPr>
        </p:nvSpPr>
        <p:spPr bwMode="auto">
          <a:xfrm>
            <a:off x="1452568" y="1951038"/>
            <a:ext cx="4302125" cy="1231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ru-RU" dirty="0" smtClean="0"/>
          </a:p>
        </p:txBody>
      </p:sp>
      <p:sp>
        <p:nvSpPr>
          <p:cNvPr id="19" name="Title Placeholder 2"/>
          <p:cNvSpPr>
            <a:spLocks noGrp="1" noChangeArrowheads="1"/>
          </p:cNvSpPr>
          <p:nvPr>
            <p:ph type="title"/>
            <p:custDataLst>
              <p:tags r:id="rId13"/>
            </p:custDataLst>
          </p:nvPr>
        </p:nvSpPr>
        <p:spPr bwMode="auto">
          <a:xfrm>
            <a:off x="119138" y="472139"/>
            <a:ext cx="6778625" cy="3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dirty="0" smtClean="0"/>
              <a:t>Click to edit Master title style</a:t>
            </a:r>
            <a:endParaRPr lang="ru-RU" dirty="0" smtClean="0"/>
          </a:p>
        </p:txBody>
      </p:sp>
      <p:sp>
        <p:nvSpPr>
          <p:cNvPr id="10" name="On-page tracker" hidden="1"/>
          <p:cNvSpPr>
            <a:spLocks noChangeArrowheads="1"/>
          </p:cNvSpPr>
          <p:nvPr>
            <p:custDataLst>
              <p:tags r:id="rId14"/>
            </p:custDataLst>
          </p:nvPr>
        </p:nvSpPr>
        <p:spPr bwMode="auto">
          <a:xfrm>
            <a:off x="119063" y="26988"/>
            <a:ext cx="859210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ru-RU" sz="1400" dirty="0" smtClean="0">
                <a:solidFill>
                  <a:srgbClr val="808080"/>
                </a:solidFill>
                <a:latin typeface="Arial"/>
              </a:rPr>
              <a:t>TRACKER</a:t>
            </a:r>
            <a:endParaRPr lang="ru-RU" sz="1400" dirty="0">
              <a:solidFill>
                <a:srgbClr val="808080"/>
              </a:solidFill>
              <a:latin typeface="Arial"/>
            </a:endParaRPr>
          </a:p>
        </p:txBody>
      </p:sp>
      <p:sp>
        <p:nvSpPr>
          <p:cNvPr id="11" name="Unit of measure" hidden="1"/>
          <p:cNvSpPr txBox="1">
            <a:spLocks noChangeArrowheads="1"/>
          </p:cNvSpPr>
          <p:nvPr>
            <p:custDataLst>
              <p:tags r:id="rId15"/>
            </p:custDataLst>
          </p:nvPr>
        </p:nvSpPr>
        <p:spPr bwMode="auto">
          <a:xfrm>
            <a:off x="119137" y="843330"/>
            <a:ext cx="8618537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defTabSz="8953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447675" defTabSz="8953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895350" defTabSz="8953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344613" defTabSz="8953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1792288" defTabSz="8953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2494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7066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1638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6210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/>
            </a:pPr>
            <a:r>
              <a:rPr lang="ru-RU" sz="1600" dirty="0" smtClean="0">
                <a:solidFill>
                  <a:srgbClr val="808080"/>
                </a:solidFill>
              </a:rPr>
              <a:t>Unit of measure</a:t>
            </a:r>
          </a:p>
        </p:txBody>
      </p:sp>
      <p:grpSp>
        <p:nvGrpSpPr>
          <p:cNvPr id="15" name="ACET" hidden="1"/>
          <p:cNvGrpSpPr>
            <a:grpSpLocks/>
          </p:cNvGrpSpPr>
          <p:nvPr>
            <p:custDataLst>
              <p:tags r:id="rId16"/>
            </p:custDataLst>
          </p:nvPr>
        </p:nvGrpSpPr>
        <p:grpSpPr bwMode="auto">
          <a:xfrm>
            <a:off x="1452574" y="1104900"/>
            <a:ext cx="4264025" cy="530224"/>
            <a:chOff x="915" y="696"/>
            <a:chExt cx="2686" cy="334"/>
          </a:xfrm>
        </p:grpSpPr>
        <p:cxnSp>
          <p:nvCxnSpPr>
            <p:cNvPr id="16" name="AutoShape 249"/>
            <p:cNvCxnSpPr>
              <a:cxnSpLocks noChangeShapeType="1"/>
              <a:stCxn id="17" idx="4"/>
              <a:endCxn id="17" idx="6"/>
            </p:cNvCxnSpPr>
            <p:nvPr/>
          </p:nvCxnSpPr>
          <p:spPr bwMode="auto">
            <a:xfrm>
              <a:off x="915" y="1030"/>
              <a:ext cx="2686" cy="0"/>
            </a:xfrm>
            <a:prstGeom prst="straightConnector1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7" name="AutoShape 250"/>
            <p:cNvSpPr>
              <a:spLocks noChangeArrowheads="1"/>
            </p:cNvSpPr>
            <p:nvPr/>
          </p:nvSpPr>
          <p:spPr bwMode="auto">
            <a:xfrm>
              <a:off x="915" y="696"/>
              <a:ext cx="2686" cy="334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18288" anchor="b">
              <a:spAutoFit/>
            </a:bodyPr>
            <a:lstStyle/>
            <a:p>
              <a:r>
                <a:rPr lang="ru-RU" b="1" dirty="0" smtClean="0">
                  <a:solidFill>
                    <a:srgbClr val="000000"/>
                  </a:solidFill>
                </a:rPr>
                <a:t>Title</a:t>
              </a:r>
            </a:p>
            <a:p>
              <a:r>
                <a:rPr lang="ru-RU" dirty="0" smtClean="0">
                  <a:solidFill>
                    <a:srgbClr val="808080"/>
                  </a:solidFill>
                </a:rPr>
                <a:t>Unit of measure</a:t>
              </a:r>
              <a:endParaRPr lang="ru-RU" dirty="0">
                <a:solidFill>
                  <a:srgbClr val="808080"/>
                </a:solidFill>
              </a:endParaRPr>
            </a:p>
          </p:txBody>
        </p:sp>
      </p:grpSp>
      <p:sp>
        <p:nvSpPr>
          <p:cNvPr id="20" name="Slide Number"/>
          <p:cNvSpPr txBox="1">
            <a:spLocks/>
          </p:cNvSpPr>
          <p:nvPr userDrawn="1"/>
        </p:nvSpPr>
        <p:spPr>
          <a:xfrm>
            <a:off x="8676150" y="6516109"/>
            <a:ext cx="208756" cy="152400"/>
          </a:xfrm>
          <a:prstGeom prst="rect">
            <a:avLst/>
          </a:prstGeom>
        </p:spPr>
        <p:txBody>
          <a:bodyPr vert="horz" wrap="none" lIns="0" tIns="0" rIns="0" bIns="0" rtlCol="0" anchor="ctr">
            <a:noAutofit/>
          </a:bodyPr>
          <a:lstStyle>
            <a:defPPr>
              <a:defRPr lang="en-US"/>
            </a:defPPr>
            <a:lvl1pPr>
              <a:defRPr sz="1000" baseline="0">
                <a:latin typeface="+mn-lt"/>
              </a:defRPr>
            </a:lvl1pPr>
          </a:lstStyle>
          <a:p>
            <a:pPr algn="ctr"/>
            <a:fld id="{42C328C1-A84F-4A39-A664-DBA00541A8C6}" type="slidenum">
              <a:rPr lang="en-US" smtClean="0">
                <a:solidFill>
                  <a:srgbClr val="000000"/>
                </a:solidFill>
              </a:rPr>
              <a:pPr algn="ctr"/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27" name="Picture 7" descr="Screen Shot 2013-12-24 at 12.16.45.png"/>
          <p:cNvPicPr>
            <a:picLocks noChangeAspect="1"/>
          </p:cNvPicPr>
          <p:nvPr userDrawn="1"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53258" y="166030"/>
            <a:ext cx="1945389" cy="624529"/>
          </a:xfrm>
          <a:prstGeom prst="rect">
            <a:avLst/>
          </a:prstGeom>
        </p:spPr>
      </p:pic>
      <p:sp>
        <p:nvSpPr>
          <p:cNvPr id="13" name="Прямоугольник 18"/>
          <p:cNvSpPr/>
          <p:nvPr userDrawn="1"/>
        </p:nvSpPr>
        <p:spPr>
          <a:xfrm>
            <a:off x="119138" y="818577"/>
            <a:ext cx="8709025" cy="45719"/>
          </a:xfrm>
          <a:custGeom>
            <a:avLst/>
            <a:gdLst/>
            <a:ahLst/>
            <a:cxnLst/>
            <a:rect l="l" t="t" r="r" b="b"/>
            <a:pathLst>
              <a:path w="8728076" h="61913">
                <a:moveTo>
                  <a:pt x="0" y="0"/>
                </a:moveTo>
                <a:lnTo>
                  <a:pt x="8728076" y="0"/>
                </a:lnTo>
                <a:lnTo>
                  <a:pt x="8728076" y="1768"/>
                </a:lnTo>
                <a:lnTo>
                  <a:pt x="8661840" y="61913"/>
                </a:lnTo>
                <a:lnTo>
                  <a:pt x="0" y="61913"/>
                </a:lnTo>
                <a:close/>
              </a:path>
            </a:pathLst>
          </a:custGeom>
          <a:gradFill flip="none" rotWithShape="1">
            <a:gsLst>
              <a:gs pos="47000">
                <a:srgbClr val="BEDF92"/>
              </a:gs>
              <a:gs pos="0">
                <a:schemeClr val="accent2"/>
              </a:gs>
              <a:gs pos="100000">
                <a:srgbClr val="F6FFD9"/>
              </a:gs>
            </a:gsLst>
            <a:lin ang="0" scaled="1"/>
            <a:tileRect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708" tIns="45360" rIns="90708" bIns="45360" rtlCol="0" anchor="ctr"/>
          <a:lstStyle/>
          <a:p>
            <a:pPr algn="ctr"/>
            <a:endParaRPr lang="ru-RU" dirty="0" err="1" smtClean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7206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888267" rtl="0" eaLnBrk="1" fontAlgn="base" hangingPunct="1">
        <a:spcBef>
          <a:spcPct val="0"/>
        </a:spcBef>
        <a:spcAft>
          <a:spcPct val="0"/>
        </a:spcAft>
        <a:tabLst>
          <a:tab pos="354364" algn="l"/>
        </a:tabLst>
        <a:defRPr sz="1900" b="1">
          <a:solidFill>
            <a:srgbClr val="049536"/>
          </a:solidFill>
          <a:latin typeface="+mj-lt"/>
          <a:ea typeface="+mj-ea"/>
          <a:cs typeface="+mj-cs"/>
        </a:defRPr>
      </a:lvl1pPr>
      <a:lvl2pPr algn="l" defTabSz="888267" rtl="0" eaLnBrk="1" fontAlgn="base" hangingPunct="1">
        <a:spcBef>
          <a:spcPct val="0"/>
        </a:spcBef>
        <a:spcAft>
          <a:spcPct val="0"/>
        </a:spcAft>
        <a:defRPr sz="1900" b="1">
          <a:solidFill>
            <a:schemeClr val="tx2"/>
          </a:solidFill>
          <a:latin typeface="Arial" charset="0"/>
        </a:defRPr>
      </a:lvl2pPr>
      <a:lvl3pPr algn="l" defTabSz="888267" rtl="0" eaLnBrk="1" fontAlgn="base" hangingPunct="1">
        <a:spcBef>
          <a:spcPct val="0"/>
        </a:spcBef>
        <a:spcAft>
          <a:spcPct val="0"/>
        </a:spcAft>
        <a:defRPr sz="1900" b="1">
          <a:solidFill>
            <a:schemeClr val="tx2"/>
          </a:solidFill>
          <a:latin typeface="Arial" charset="0"/>
        </a:defRPr>
      </a:lvl3pPr>
      <a:lvl4pPr algn="l" defTabSz="888267" rtl="0" eaLnBrk="1" fontAlgn="base" hangingPunct="1">
        <a:spcBef>
          <a:spcPct val="0"/>
        </a:spcBef>
        <a:spcAft>
          <a:spcPct val="0"/>
        </a:spcAft>
        <a:defRPr sz="1900" b="1">
          <a:solidFill>
            <a:schemeClr val="tx2"/>
          </a:solidFill>
          <a:latin typeface="Arial" charset="0"/>
        </a:defRPr>
      </a:lvl4pPr>
      <a:lvl5pPr algn="l" defTabSz="888267" rtl="0" eaLnBrk="1" fontAlgn="base" hangingPunct="1">
        <a:spcBef>
          <a:spcPct val="0"/>
        </a:spcBef>
        <a:spcAft>
          <a:spcPct val="0"/>
        </a:spcAft>
        <a:defRPr sz="1900" b="1">
          <a:solidFill>
            <a:schemeClr val="tx2"/>
          </a:solidFill>
          <a:latin typeface="Arial" charset="0"/>
        </a:defRPr>
      </a:lvl5pPr>
      <a:lvl6pPr marL="453539" algn="l" defTabSz="888267" rtl="0" eaLnBrk="1" fontAlgn="base" hangingPunct="1">
        <a:spcBef>
          <a:spcPct val="0"/>
        </a:spcBef>
        <a:spcAft>
          <a:spcPct val="0"/>
        </a:spcAft>
        <a:defRPr sz="1900" b="1">
          <a:solidFill>
            <a:schemeClr val="tx2"/>
          </a:solidFill>
          <a:latin typeface="Arial" charset="0"/>
        </a:defRPr>
      </a:lvl6pPr>
      <a:lvl7pPr marL="907162" algn="l" defTabSz="888267" rtl="0" eaLnBrk="1" fontAlgn="base" hangingPunct="1">
        <a:spcBef>
          <a:spcPct val="0"/>
        </a:spcBef>
        <a:spcAft>
          <a:spcPct val="0"/>
        </a:spcAft>
        <a:defRPr sz="1900" b="1">
          <a:solidFill>
            <a:schemeClr val="tx2"/>
          </a:solidFill>
          <a:latin typeface="Arial" charset="0"/>
        </a:defRPr>
      </a:lvl7pPr>
      <a:lvl8pPr marL="1360750" algn="l" defTabSz="888267" rtl="0" eaLnBrk="1" fontAlgn="base" hangingPunct="1">
        <a:spcBef>
          <a:spcPct val="0"/>
        </a:spcBef>
        <a:spcAft>
          <a:spcPct val="0"/>
        </a:spcAft>
        <a:defRPr sz="1900" b="1">
          <a:solidFill>
            <a:schemeClr val="tx2"/>
          </a:solidFill>
          <a:latin typeface="Arial" charset="0"/>
        </a:defRPr>
      </a:lvl8pPr>
      <a:lvl9pPr marL="1814333" algn="l" defTabSz="888267" rtl="0" eaLnBrk="1" fontAlgn="base" hangingPunct="1">
        <a:spcBef>
          <a:spcPct val="0"/>
        </a:spcBef>
        <a:spcAft>
          <a:spcPct val="0"/>
        </a:spcAft>
        <a:defRPr sz="1900" b="1">
          <a:solidFill>
            <a:schemeClr val="tx2"/>
          </a:solidFill>
          <a:latin typeface="Arial" charset="0"/>
        </a:defRPr>
      </a:lvl9pPr>
    </p:titleStyle>
    <p:bodyStyle>
      <a:lvl1pPr marL="0" indent="0" algn="l" defTabSz="888267" rtl="0" eaLnBrk="1" fontAlgn="base" hangingPunct="1">
        <a:spcBef>
          <a:spcPct val="0"/>
        </a:spcBef>
        <a:spcAft>
          <a:spcPct val="0"/>
        </a:spcAft>
        <a:buClr>
          <a:schemeClr val="tx2"/>
        </a:buClr>
        <a:defRPr sz="1600">
          <a:solidFill>
            <a:schemeClr val="tx1"/>
          </a:solidFill>
          <a:latin typeface="+mn-lt"/>
          <a:ea typeface="+mn-ea"/>
          <a:cs typeface="+mn-cs"/>
        </a:defRPr>
      </a:lvl1pPr>
      <a:lvl2pPr marL="192143" indent="-190572" algn="l" defTabSz="888267" rtl="0" eaLnBrk="1" fontAlgn="base" hangingPunct="1">
        <a:spcBef>
          <a:spcPct val="0"/>
        </a:spcBef>
        <a:spcAft>
          <a:spcPct val="0"/>
        </a:spcAft>
        <a:buClr>
          <a:schemeClr val="tx1"/>
        </a:buClr>
        <a:buSzPct val="125000"/>
        <a:buFont typeface="Arial" charset="0"/>
        <a:buChar char="▪"/>
        <a:defRPr sz="1600">
          <a:solidFill>
            <a:schemeClr val="tx1"/>
          </a:solidFill>
          <a:latin typeface="+mn-lt"/>
        </a:defRPr>
      </a:lvl2pPr>
      <a:lvl3pPr marL="453539" indent="-259867" algn="l" defTabSz="888267" rtl="0" eaLnBrk="1" fontAlgn="base" hangingPunct="1">
        <a:spcBef>
          <a:spcPct val="0"/>
        </a:spcBef>
        <a:spcAft>
          <a:spcPct val="0"/>
        </a:spcAft>
        <a:buClr>
          <a:schemeClr val="tx1"/>
        </a:buClr>
        <a:buSzPct val="120000"/>
        <a:buFont typeface="Arial" charset="0"/>
        <a:buChar char="–"/>
        <a:defRPr sz="1600">
          <a:solidFill>
            <a:schemeClr val="tx1"/>
          </a:solidFill>
          <a:latin typeface="+mn-lt"/>
        </a:defRPr>
      </a:lvl3pPr>
      <a:lvl4pPr marL="609504" indent="-154351" algn="l" defTabSz="888267" rtl="0" eaLnBrk="1" fontAlgn="base" hangingPunct="1">
        <a:spcBef>
          <a:spcPct val="0"/>
        </a:spcBef>
        <a:spcAft>
          <a:spcPct val="0"/>
        </a:spcAft>
        <a:buClr>
          <a:schemeClr val="tx1"/>
        </a:buClr>
        <a:buSzPct val="120000"/>
        <a:buFont typeface="Arial" charset="0"/>
        <a:buChar char="▫"/>
        <a:defRPr sz="1600">
          <a:solidFill>
            <a:schemeClr val="tx1"/>
          </a:solidFill>
          <a:latin typeface="+mn-lt"/>
        </a:defRPr>
      </a:lvl4pPr>
      <a:lvl5pPr marL="743878" indent="-129147" algn="l" defTabSz="888267" rtl="0" eaLnBrk="1" fontAlgn="base" hangingPunct="1">
        <a:spcBef>
          <a:spcPct val="0"/>
        </a:spcBef>
        <a:spcAft>
          <a:spcPct val="0"/>
        </a:spcAft>
        <a:buClr>
          <a:schemeClr val="tx1"/>
        </a:buClr>
        <a:buSzPct val="89000"/>
        <a:buFont typeface="Arial" charset="0"/>
        <a:buChar char="-"/>
        <a:defRPr sz="1600">
          <a:solidFill>
            <a:schemeClr val="tx1"/>
          </a:solidFill>
          <a:latin typeface="+mn-lt"/>
        </a:defRPr>
      </a:lvl5pPr>
      <a:lvl6pPr marL="743878" indent="-129147" algn="l" defTabSz="888267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sz="1600">
          <a:solidFill>
            <a:schemeClr val="tx1"/>
          </a:solidFill>
          <a:latin typeface="+mn-lt"/>
        </a:defRPr>
      </a:lvl6pPr>
      <a:lvl7pPr marL="743878" indent="-129147" algn="l" defTabSz="888267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sz="1600">
          <a:solidFill>
            <a:schemeClr val="tx1"/>
          </a:solidFill>
          <a:latin typeface="+mn-lt"/>
        </a:defRPr>
      </a:lvl7pPr>
      <a:lvl8pPr marL="743878" indent="-129147" algn="l" defTabSz="888267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sz="1600">
          <a:solidFill>
            <a:schemeClr val="tx1"/>
          </a:solidFill>
          <a:latin typeface="+mn-lt"/>
        </a:defRPr>
      </a:lvl8pPr>
      <a:lvl9pPr marL="743878" indent="-129147" algn="l" defTabSz="888267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0716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3539" algn="l" defTabSz="90716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07162" algn="l" defTabSz="90716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60750" algn="l" defTabSz="90716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14333" algn="l" defTabSz="90716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67918" algn="l" defTabSz="90716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21500" algn="l" defTabSz="90716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75086" algn="l" defTabSz="90716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28674" algn="l" defTabSz="90716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Text Rectangle 286"/>
          <p:cNvSpPr>
            <a:spLocks noGrp="1" noChangeArrowheads="1"/>
          </p:cNvSpPr>
          <p:nvPr>
            <p:ph type="body" idx="1"/>
            <p:custDataLst>
              <p:tags r:id="rId12"/>
            </p:custDataLst>
          </p:nvPr>
        </p:nvSpPr>
        <p:spPr bwMode="auto">
          <a:xfrm>
            <a:off x="1452568" y="1951038"/>
            <a:ext cx="4302125" cy="1231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ru-RU" dirty="0" smtClean="0"/>
          </a:p>
        </p:txBody>
      </p:sp>
      <p:sp>
        <p:nvSpPr>
          <p:cNvPr id="19" name="Title Placeholder 2"/>
          <p:cNvSpPr>
            <a:spLocks noGrp="1" noChangeArrowheads="1"/>
          </p:cNvSpPr>
          <p:nvPr>
            <p:ph type="title"/>
            <p:custDataLst>
              <p:tags r:id="rId13"/>
            </p:custDataLst>
          </p:nvPr>
        </p:nvSpPr>
        <p:spPr bwMode="auto">
          <a:xfrm>
            <a:off x="119100" y="472139"/>
            <a:ext cx="6778625" cy="3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dirty="0" smtClean="0"/>
              <a:t>Click to edit Master title style</a:t>
            </a:r>
            <a:endParaRPr lang="ru-RU" dirty="0" smtClean="0"/>
          </a:p>
        </p:txBody>
      </p:sp>
      <p:sp>
        <p:nvSpPr>
          <p:cNvPr id="10" name="On-page tracker" hidden="1"/>
          <p:cNvSpPr>
            <a:spLocks noChangeArrowheads="1"/>
          </p:cNvSpPr>
          <p:nvPr>
            <p:custDataLst>
              <p:tags r:id="rId14"/>
            </p:custDataLst>
          </p:nvPr>
        </p:nvSpPr>
        <p:spPr bwMode="auto">
          <a:xfrm>
            <a:off x="119063" y="26988"/>
            <a:ext cx="859210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pPr defTabSz="894412"/>
            <a:r>
              <a:rPr lang="ru-RU" sz="1400" dirty="0">
                <a:solidFill>
                  <a:srgbClr val="808080"/>
                </a:solidFill>
                <a:latin typeface="Arial"/>
              </a:rPr>
              <a:t>TRACKER</a:t>
            </a:r>
          </a:p>
        </p:txBody>
      </p:sp>
      <p:sp>
        <p:nvSpPr>
          <p:cNvPr id="11" name="Unit of measure" hidden="1"/>
          <p:cNvSpPr txBox="1">
            <a:spLocks noChangeArrowheads="1"/>
          </p:cNvSpPr>
          <p:nvPr>
            <p:custDataLst>
              <p:tags r:id="rId15"/>
            </p:custDataLst>
          </p:nvPr>
        </p:nvSpPr>
        <p:spPr bwMode="auto">
          <a:xfrm>
            <a:off x="119099" y="843330"/>
            <a:ext cx="8618537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defTabSz="8953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447675" defTabSz="8953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895350" defTabSz="8953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344613" defTabSz="8953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1792288" defTabSz="8953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2494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7066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1638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6210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/>
            </a:pPr>
            <a:r>
              <a:rPr lang="ru-RU" sz="1600" dirty="0" smtClean="0">
                <a:solidFill>
                  <a:srgbClr val="808080"/>
                </a:solidFill>
              </a:rPr>
              <a:t>Unit of measure</a:t>
            </a:r>
          </a:p>
        </p:txBody>
      </p:sp>
      <p:grpSp>
        <p:nvGrpSpPr>
          <p:cNvPr id="15" name="ACET" hidden="1"/>
          <p:cNvGrpSpPr>
            <a:grpSpLocks/>
          </p:cNvGrpSpPr>
          <p:nvPr>
            <p:custDataLst>
              <p:tags r:id="rId16"/>
            </p:custDataLst>
          </p:nvPr>
        </p:nvGrpSpPr>
        <p:grpSpPr bwMode="auto">
          <a:xfrm>
            <a:off x="1452574" y="1123950"/>
            <a:ext cx="4264025" cy="511174"/>
            <a:chOff x="915" y="708"/>
            <a:chExt cx="2686" cy="322"/>
          </a:xfrm>
        </p:grpSpPr>
        <p:cxnSp>
          <p:nvCxnSpPr>
            <p:cNvPr id="16" name="AutoShape 249"/>
            <p:cNvCxnSpPr>
              <a:cxnSpLocks noChangeShapeType="1"/>
              <a:stCxn id="17" idx="4"/>
              <a:endCxn id="17" idx="6"/>
            </p:cNvCxnSpPr>
            <p:nvPr/>
          </p:nvCxnSpPr>
          <p:spPr bwMode="auto">
            <a:xfrm>
              <a:off x="915" y="1030"/>
              <a:ext cx="2686" cy="0"/>
            </a:xfrm>
            <a:prstGeom prst="straightConnector1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7" name="AutoShape 250"/>
            <p:cNvSpPr>
              <a:spLocks noChangeArrowheads="1"/>
            </p:cNvSpPr>
            <p:nvPr/>
          </p:nvSpPr>
          <p:spPr bwMode="auto">
            <a:xfrm>
              <a:off x="915" y="708"/>
              <a:ext cx="2686" cy="322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18288" anchor="b">
              <a:spAutoFit/>
            </a:bodyPr>
            <a:lstStyle/>
            <a:p>
              <a:pPr defTabSz="894412"/>
              <a:r>
                <a:rPr lang="ru-RU" b="1" dirty="0">
                  <a:solidFill>
                    <a:srgbClr val="000000"/>
                  </a:solidFill>
                  <a:latin typeface="Arial"/>
                </a:rPr>
                <a:t>Title</a:t>
              </a:r>
            </a:p>
            <a:p>
              <a:pPr defTabSz="894412"/>
              <a:r>
                <a:rPr lang="ru-RU" dirty="0">
                  <a:solidFill>
                    <a:srgbClr val="808080"/>
                  </a:solidFill>
                  <a:latin typeface="Arial"/>
                </a:rPr>
                <a:t>Unit of measure</a:t>
              </a:r>
            </a:p>
          </p:txBody>
        </p:sp>
      </p:grpSp>
      <p:sp>
        <p:nvSpPr>
          <p:cNvPr id="20" name="Slide Number"/>
          <p:cNvSpPr txBox="1">
            <a:spLocks/>
          </p:cNvSpPr>
          <p:nvPr userDrawn="1"/>
        </p:nvSpPr>
        <p:spPr>
          <a:xfrm>
            <a:off x="8676150" y="6516109"/>
            <a:ext cx="208756" cy="152400"/>
          </a:xfrm>
          <a:prstGeom prst="rect">
            <a:avLst/>
          </a:prstGeom>
        </p:spPr>
        <p:txBody>
          <a:bodyPr vert="horz" wrap="none" lIns="0" tIns="0" rIns="0" bIns="0" rtlCol="0" anchor="ctr">
            <a:noAutofit/>
          </a:bodyPr>
          <a:lstStyle>
            <a:defPPr>
              <a:defRPr lang="en-US"/>
            </a:defPPr>
            <a:lvl1pPr>
              <a:defRPr sz="1000" baseline="0">
                <a:latin typeface="+mn-lt"/>
              </a:defRPr>
            </a:lvl1pPr>
          </a:lstStyle>
          <a:p>
            <a:pPr algn="ctr" defTabSz="894412"/>
            <a:fld id="{42C328C1-A84F-4A39-A664-DBA00541A8C6}" type="slidenum">
              <a:rPr lang="en-US" smtClean="0">
                <a:solidFill>
                  <a:srgbClr val="000000"/>
                </a:solidFill>
              </a:rPr>
              <a:pPr algn="ctr" defTabSz="894412"/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27" name="Picture 7" descr="Screen Shot 2013-12-24 at 12.16.45.png"/>
          <p:cNvPicPr>
            <a:picLocks noChangeAspect="1"/>
          </p:cNvPicPr>
          <p:nvPr userDrawn="1"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53258" y="166030"/>
            <a:ext cx="1945389" cy="624529"/>
          </a:xfrm>
          <a:prstGeom prst="rect">
            <a:avLst/>
          </a:prstGeom>
        </p:spPr>
      </p:pic>
      <p:sp>
        <p:nvSpPr>
          <p:cNvPr id="13" name="Прямоугольник 18"/>
          <p:cNvSpPr/>
          <p:nvPr userDrawn="1"/>
        </p:nvSpPr>
        <p:spPr>
          <a:xfrm>
            <a:off x="119100" y="818577"/>
            <a:ext cx="8709025" cy="45719"/>
          </a:xfrm>
          <a:custGeom>
            <a:avLst/>
            <a:gdLst/>
            <a:ahLst/>
            <a:cxnLst/>
            <a:rect l="l" t="t" r="r" b="b"/>
            <a:pathLst>
              <a:path w="8728076" h="61913">
                <a:moveTo>
                  <a:pt x="0" y="0"/>
                </a:moveTo>
                <a:lnTo>
                  <a:pt x="8728076" y="0"/>
                </a:lnTo>
                <a:lnTo>
                  <a:pt x="8728076" y="1768"/>
                </a:lnTo>
                <a:lnTo>
                  <a:pt x="8661840" y="61913"/>
                </a:lnTo>
                <a:lnTo>
                  <a:pt x="0" y="61913"/>
                </a:lnTo>
                <a:close/>
              </a:path>
            </a:pathLst>
          </a:custGeom>
          <a:gradFill flip="none" rotWithShape="1">
            <a:gsLst>
              <a:gs pos="47000">
                <a:srgbClr val="BEDF92"/>
              </a:gs>
              <a:gs pos="0">
                <a:schemeClr val="accent2"/>
              </a:gs>
              <a:gs pos="100000">
                <a:srgbClr val="F6FFD9"/>
              </a:gs>
            </a:gsLst>
            <a:lin ang="0" scaled="1"/>
            <a:tileRect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069" tIns="45537" rIns="91069" bIns="45537" rtlCol="0" anchor="ctr"/>
          <a:lstStyle/>
          <a:p>
            <a:pPr algn="ctr" defTabSz="894412"/>
            <a:endParaRPr lang="ru-RU" dirty="0" err="1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7040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7" r:id="rId1"/>
    <p:sldLayoutId id="2147483818" r:id="rId2"/>
    <p:sldLayoutId id="2147483819" r:id="rId3"/>
    <p:sldLayoutId id="2147483820" r:id="rId4"/>
    <p:sldLayoutId id="2147483821" r:id="rId5"/>
    <p:sldLayoutId id="2147483822" r:id="rId6"/>
    <p:sldLayoutId id="2147483823" r:id="rId7"/>
    <p:sldLayoutId id="2147483824" r:id="rId8"/>
    <p:sldLayoutId id="2147483825" r:id="rId9"/>
    <p:sldLayoutId id="2147483826" r:id="rId10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891758" rtl="0" eaLnBrk="1" fontAlgn="base" hangingPunct="1">
        <a:spcBef>
          <a:spcPct val="0"/>
        </a:spcBef>
        <a:spcAft>
          <a:spcPct val="0"/>
        </a:spcAft>
        <a:tabLst>
          <a:tab pos="355757" algn="l"/>
        </a:tabLst>
        <a:defRPr sz="1900" b="1">
          <a:solidFill>
            <a:srgbClr val="049536"/>
          </a:solidFill>
          <a:latin typeface="+mj-lt"/>
          <a:ea typeface="+mj-ea"/>
          <a:cs typeface="+mj-cs"/>
        </a:defRPr>
      </a:lvl1pPr>
      <a:lvl2pPr algn="l" defTabSz="891758" rtl="0" eaLnBrk="1" fontAlgn="base" hangingPunct="1">
        <a:spcBef>
          <a:spcPct val="0"/>
        </a:spcBef>
        <a:spcAft>
          <a:spcPct val="0"/>
        </a:spcAft>
        <a:defRPr sz="1900" b="1">
          <a:solidFill>
            <a:schemeClr val="tx2"/>
          </a:solidFill>
          <a:latin typeface="Arial" charset="0"/>
        </a:defRPr>
      </a:lvl2pPr>
      <a:lvl3pPr algn="l" defTabSz="891758" rtl="0" eaLnBrk="1" fontAlgn="base" hangingPunct="1">
        <a:spcBef>
          <a:spcPct val="0"/>
        </a:spcBef>
        <a:spcAft>
          <a:spcPct val="0"/>
        </a:spcAft>
        <a:defRPr sz="1900" b="1">
          <a:solidFill>
            <a:schemeClr val="tx2"/>
          </a:solidFill>
          <a:latin typeface="Arial" charset="0"/>
        </a:defRPr>
      </a:lvl3pPr>
      <a:lvl4pPr algn="l" defTabSz="891758" rtl="0" eaLnBrk="1" fontAlgn="base" hangingPunct="1">
        <a:spcBef>
          <a:spcPct val="0"/>
        </a:spcBef>
        <a:spcAft>
          <a:spcPct val="0"/>
        </a:spcAft>
        <a:defRPr sz="1900" b="1">
          <a:solidFill>
            <a:schemeClr val="tx2"/>
          </a:solidFill>
          <a:latin typeface="Arial" charset="0"/>
        </a:defRPr>
      </a:lvl4pPr>
      <a:lvl5pPr algn="l" defTabSz="891758" rtl="0" eaLnBrk="1" fontAlgn="base" hangingPunct="1">
        <a:spcBef>
          <a:spcPct val="0"/>
        </a:spcBef>
        <a:spcAft>
          <a:spcPct val="0"/>
        </a:spcAft>
        <a:defRPr sz="1900" b="1">
          <a:solidFill>
            <a:schemeClr val="tx2"/>
          </a:solidFill>
          <a:latin typeface="Arial" charset="0"/>
        </a:defRPr>
      </a:lvl5pPr>
      <a:lvl6pPr marL="455345" algn="l" defTabSz="891758" rtl="0" eaLnBrk="1" fontAlgn="base" hangingPunct="1">
        <a:spcBef>
          <a:spcPct val="0"/>
        </a:spcBef>
        <a:spcAft>
          <a:spcPct val="0"/>
        </a:spcAft>
        <a:defRPr sz="1900" b="1">
          <a:solidFill>
            <a:schemeClr val="tx2"/>
          </a:solidFill>
          <a:latin typeface="Arial" charset="0"/>
        </a:defRPr>
      </a:lvl6pPr>
      <a:lvl7pPr marL="910728" algn="l" defTabSz="891758" rtl="0" eaLnBrk="1" fontAlgn="base" hangingPunct="1">
        <a:spcBef>
          <a:spcPct val="0"/>
        </a:spcBef>
        <a:spcAft>
          <a:spcPct val="0"/>
        </a:spcAft>
        <a:defRPr sz="1900" b="1">
          <a:solidFill>
            <a:schemeClr val="tx2"/>
          </a:solidFill>
          <a:latin typeface="Arial" charset="0"/>
        </a:defRPr>
      </a:lvl7pPr>
      <a:lvl8pPr marL="1366100" algn="l" defTabSz="891758" rtl="0" eaLnBrk="1" fontAlgn="base" hangingPunct="1">
        <a:spcBef>
          <a:spcPct val="0"/>
        </a:spcBef>
        <a:spcAft>
          <a:spcPct val="0"/>
        </a:spcAft>
        <a:defRPr sz="1900" b="1">
          <a:solidFill>
            <a:schemeClr val="tx2"/>
          </a:solidFill>
          <a:latin typeface="Arial" charset="0"/>
        </a:defRPr>
      </a:lvl8pPr>
      <a:lvl9pPr marL="1821462" algn="l" defTabSz="891758" rtl="0" eaLnBrk="1" fontAlgn="base" hangingPunct="1">
        <a:spcBef>
          <a:spcPct val="0"/>
        </a:spcBef>
        <a:spcAft>
          <a:spcPct val="0"/>
        </a:spcAft>
        <a:defRPr sz="1900" b="1">
          <a:solidFill>
            <a:schemeClr val="tx2"/>
          </a:solidFill>
          <a:latin typeface="Arial" charset="0"/>
        </a:defRPr>
      </a:lvl9pPr>
    </p:titleStyle>
    <p:bodyStyle>
      <a:lvl1pPr marL="0" indent="0" algn="l" defTabSz="891758" rtl="0" eaLnBrk="1" fontAlgn="base" hangingPunct="1">
        <a:spcBef>
          <a:spcPct val="0"/>
        </a:spcBef>
        <a:spcAft>
          <a:spcPct val="0"/>
        </a:spcAft>
        <a:buClr>
          <a:schemeClr val="tx2"/>
        </a:buClr>
        <a:defRPr sz="1600">
          <a:solidFill>
            <a:schemeClr val="tx1"/>
          </a:solidFill>
          <a:latin typeface="+mn-lt"/>
          <a:ea typeface="+mn-ea"/>
          <a:cs typeface="+mn-cs"/>
        </a:defRPr>
      </a:lvl1pPr>
      <a:lvl2pPr marL="192898" indent="-191319" algn="l" defTabSz="891758" rtl="0" eaLnBrk="1" fontAlgn="base" hangingPunct="1">
        <a:spcBef>
          <a:spcPct val="0"/>
        </a:spcBef>
        <a:spcAft>
          <a:spcPct val="0"/>
        </a:spcAft>
        <a:buClr>
          <a:schemeClr val="tx1"/>
        </a:buClr>
        <a:buSzPct val="125000"/>
        <a:buFont typeface="Arial" charset="0"/>
        <a:buChar char="▪"/>
        <a:defRPr sz="1600">
          <a:solidFill>
            <a:schemeClr val="tx1"/>
          </a:solidFill>
          <a:latin typeface="+mn-lt"/>
        </a:defRPr>
      </a:lvl2pPr>
      <a:lvl3pPr marL="455345" indent="-260888" algn="l" defTabSz="891758" rtl="0" eaLnBrk="1" fontAlgn="base" hangingPunct="1">
        <a:spcBef>
          <a:spcPct val="0"/>
        </a:spcBef>
        <a:spcAft>
          <a:spcPct val="0"/>
        </a:spcAft>
        <a:buClr>
          <a:schemeClr val="tx1"/>
        </a:buClr>
        <a:buSzPct val="120000"/>
        <a:buFont typeface="Arial" charset="0"/>
        <a:buChar char="–"/>
        <a:defRPr sz="1600">
          <a:solidFill>
            <a:schemeClr val="tx1"/>
          </a:solidFill>
          <a:latin typeface="+mn-lt"/>
        </a:defRPr>
      </a:lvl3pPr>
      <a:lvl4pPr marL="611899" indent="-154954" algn="l" defTabSz="891758" rtl="0" eaLnBrk="1" fontAlgn="base" hangingPunct="1">
        <a:spcBef>
          <a:spcPct val="0"/>
        </a:spcBef>
        <a:spcAft>
          <a:spcPct val="0"/>
        </a:spcAft>
        <a:buClr>
          <a:schemeClr val="tx1"/>
        </a:buClr>
        <a:buSzPct val="120000"/>
        <a:buFont typeface="Arial" charset="0"/>
        <a:buChar char="▫"/>
        <a:defRPr sz="1600">
          <a:solidFill>
            <a:schemeClr val="tx1"/>
          </a:solidFill>
          <a:latin typeface="+mn-lt"/>
        </a:defRPr>
      </a:lvl4pPr>
      <a:lvl5pPr marL="746800" indent="-129651" algn="l" defTabSz="891758" rtl="0" eaLnBrk="1" fontAlgn="base" hangingPunct="1">
        <a:spcBef>
          <a:spcPct val="0"/>
        </a:spcBef>
        <a:spcAft>
          <a:spcPct val="0"/>
        </a:spcAft>
        <a:buClr>
          <a:schemeClr val="tx1"/>
        </a:buClr>
        <a:buSzPct val="89000"/>
        <a:buFont typeface="Arial" charset="0"/>
        <a:buChar char="-"/>
        <a:defRPr sz="1600">
          <a:solidFill>
            <a:schemeClr val="tx1"/>
          </a:solidFill>
          <a:latin typeface="+mn-lt"/>
        </a:defRPr>
      </a:lvl5pPr>
      <a:lvl6pPr marL="746800" indent="-129651" algn="l" defTabSz="891758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sz="1600">
          <a:solidFill>
            <a:schemeClr val="tx1"/>
          </a:solidFill>
          <a:latin typeface="+mn-lt"/>
        </a:defRPr>
      </a:lvl6pPr>
      <a:lvl7pPr marL="746800" indent="-129651" algn="l" defTabSz="891758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sz="1600">
          <a:solidFill>
            <a:schemeClr val="tx1"/>
          </a:solidFill>
          <a:latin typeface="+mn-lt"/>
        </a:defRPr>
      </a:lvl7pPr>
      <a:lvl8pPr marL="746800" indent="-129651" algn="l" defTabSz="891758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sz="1600">
          <a:solidFill>
            <a:schemeClr val="tx1"/>
          </a:solidFill>
          <a:latin typeface="+mn-lt"/>
        </a:defRPr>
      </a:lvl8pPr>
      <a:lvl9pPr marL="746800" indent="-129651" algn="l" defTabSz="891758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072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5345" algn="l" defTabSz="91072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0728" algn="l" defTabSz="91072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66100" algn="l" defTabSz="91072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1462" algn="l" defTabSz="91072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76829" algn="l" defTabSz="91072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32198" algn="l" defTabSz="91072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87565" algn="l" defTabSz="91072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42931" algn="l" defTabSz="91072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/>
          </p:cNvGraphicFramePr>
          <p:nvPr>
            <p:custDataLst>
              <p:tags r:id="rId5"/>
            </p:custDataLst>
            <p:extLst>
              <p:ext uri="{D42A27DB-BD31-4B8C-83A1-F6EECF244321}">
                <p14:modId xmlns:p14="http://schemas.microsoft.com/office/powerpoint/2010/main" val="144981531"/>
              </p:ext>
            </p:extLst>
          </p:nvPr>
        </p:nvGraphicFramePr>
        <p:xfrm>
          <a:off x="1" y="0"/>
          <a:ext cx="158750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161" name="think-cell Slide" r:id="rId21" imgW="270" imgH="270" progId="TCLayout.ActiveDocument.1">
                  <p:embed/>
                </p:oleObj>
              </mc:Choice>
              <mc:Fallback>
                <p:oleObj name="think-cell Slide" r:id="rId21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1" y="0"/>
                        <a:ext cx="158750" cy="158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33" name="doc id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8081968" y="36513"/>
            <a:ext cx="657225" cy="122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/>
          <a:p>
            <a:pPr algn="r" defTabSz="894444"/>
            <a:endParaRPr lang="en-US" sz="800" dirty="0">
              <a:solidFill>
                <a:srgbClr val="000000"/>
              </a:solidFill>
            </a:endParaRPr>
          </a:p>
        </p:txBody>
      </p:sp>
      <p:sp>
        <p:nvSpPr>
          <p:cNvPr id="1034" name="Working Draft" hidden="1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 rot="5400000">
            <a:off x="7957065" y="1940614"/>
            <a:ext cx="1869101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n-US" sz="600" smtClean="0">
                <a:solidFill>
                  <a:srgbClr val="000000"/>
                </a:solidFill>
              </a:rPr>
              <a:t>Last Modified 11/04/2013 0:24 Russian Standard Time</a:t>
            </a:r>
            <a:endParaRPr lang="en-US" dirty="0" smtClean="0">
              <a:solidFill>
                <a:srgbClr val="000000"/>
              </a:solidFill>
            </a:endParaRPr>
          </a:p>
        </p:txBody>
      </p:sp>
      <p:sp>
        <p:nvSpPr>
          <p:cNvPr id="1035" name="Printed" hidden="1"/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 rot="5400000">
            <a:off x="8042802" y="4114442"/>
            <a:ext cx="1697581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n-US" sz="600" smtClean="0">
                <a:solidFill>
                  <a:srgbClr val="000000"/>
                </a:solidFill>
              </a:rPr>
              <a:t>Printed 07/04/2013 20:20 Russian Standard Time</a:t>
            </a:r>
            <a:endParaRPr lang="en-US" dirty="0" smtClean="0">
              <a:solidFill>
                <a:srgbClr val="000000"/>
              </a:solidFill>
            </a:endParaRPr>
          </a:p>
        </p:txBody>
      </p:sp>
      <p:sp>
        <p:nvSpPr>
          <p:cNvPr id="1036" name="Rectangle 286"/>
          <p:cNvSpPr>
            <a:spLocks noGrp="1" noChangeArrowheads="1"/>
          </p:cNvSpPr>
          <p:nvPr>
            <p:ph type="body" idx="1"/>
            <p:custDataLst>
              <p:tags r:id="rId9"/>
            </p:custDataLst>
          </p:nvPr>
        </p:nvSpPr>
        <p:spPr bwMode="auto">
          <a:xfrm>
            <a:off x="1452565" y="1951038"/>
            <a:ext cx="4302125" cy="1231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19" name="Title Placeholder 2"/>
          <p:cNvSpPr>
            <a:spLocks noGrp="1" noChangeArrowheads="1"/>
          </p:cNvSpPr>
          <p:nvPr>
            <p:ph type="title"/>
            <p:custDataLst>
              <p:tags r:id="rId10"/>
            </p:custDataLst>
          </p:nvPr>
        </p:nvSpPr>
        <p:spPr bwMode="auto">
          <a:xfrm>
            <a:off x="119063" y="230210"/>
            <a:ext cx="6726237" cy="3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 smtClean="0"/>
          </a:p>
        </p:txBody>
      </p:sp>
      <p:sp>
        <p:nvSpPr>
          <p:cNvPr id="10" name="McK 1. On-page tracker" hidden="1"/>
          <p:cNvSpPr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119065" y="26988"/>
            <a:ext cx="859210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400" smtClean="0">
                <a:solidFill>
                  <a:srgbClr val="808080"/>
                </a:solidFill>
                <a:latin typeface="Arial"/>
              </a:rPr>
              <a:t>TRACKER</a:t>
            </a:r>
            <a:endParaRPr lang="en-US" sz="1400" dirty="0">
              <a:solidFill>
                <a:srgbClr val="808080"/>
              </a:solidFill>
              <a:latin typeface="Arial"/>
            </a:endParaRPr>
          </a:p>
        </p:txBody>
      </p:sp>
      <p:sp>
        <p:nvSpPr>
          <p:cNvPr id="11" name="McK 3. Unit of measure" hidden="1"/>
          <p:cNvSpPr txBox="1"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119062" y="769938"/>
            <a:ext cx="8618537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defTabSz="8953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447675" defTabSz="8953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895350" defTabSz="8953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344613" defTabSz="8953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1792288" defTabSz="8953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2494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7066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1638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6210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/>
            </a:pPr>
            <a:r>
              <a:rPr lang="en-US" sz="1600" smtClean="0">
                <a:solidFill>
                  <a:srgbClr val="808080"/>
                </a:solidFill>
              </a:rPr>
              <a:t>Unit of measure</a:t>
            </a:r>
            <a:endParaRPr lang="en-US" sz="1600" dirty="0" smtClean="0">
              <a:solidFill>
                <a:srgbClr val="808080"/>
              </a:solidFill>
            </a:endParaRPr>
          </a:p>
        </p:txBody>
      </p:sp>
      <p:grpSp>
        <p:nvGrpSpPr>
          <p:cNvPr id="12" name="McK Slide Elements"/>
          <p:cNvGrpSpPr>
            <a:grpSpLocks/>
          </p:cNvGrpSpPr>
          <p:nvPr>
            <p:custDataLst>
              <p:tags r:id="rId13"/>
            </p:custDataLst>
          </p:nvPr>
        </p:nvGrpSpPr>
        <p:grpSpPr bwMode="auto">
          <a:xfrm>
            <a:off x="119067" y="6078569"/>
            <a:ext cx="8548688" cy="509587"/>
            <a:chOff x="75" y="3829"/>
            <a:chExt cx="5385" cy="321"/>
          </a:xfrm>
        </p:grpSpPr>
        <p:sp>
          <p:nvSpPr>
            <p:cNvPr id="13" name="McK 4. Footnote" hidden="1"/>
            <p:cNvSpPr txBox="1">
              <a:spLocks noChangeArrowheads="1"/>
            </p:cNvSpPr>
            <p:nvPr/>
          </p:nvSpPr>
          <p:spPr bwMode="auto">
            <a:xfrm>
              <a:off x="75" y="3829"/>
              <a:ext cx="5385" cy="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b">
              <a:spAutoFit/>
            </a:bodyPr>
            <a:lstStyle>
              <a:lvl1pPr marL="104775" indent="-104775" defTabSz="895350"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1031875" defTabSz="895350"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217613" defTabSz="895350"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404938" defTabSz="895350"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1792288" defTabSz="895350">
                <a:defRPr sz="2400">
                  <a:solidFill>
                    <a:schemeClr val="tx1"/>
                  </a:solidFill>
                  <a:latin typeface="Arial" charset="0"/>
                </a:defRPr>
              </a:lvl5pPr>
              <a:lvl6pPr marL="2249488" defTabSz="89535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6pPr>
              <a:lvl7pPr marL="2706688" defTabSz="89535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7pPr>
              <a:lvl8pPr marL="3163888" defTabSz="89535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8pPr>
              <a:lvl9pPr marL="3621088" defTabSz="89535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defRPr/>
              </a:pPr>
              <a:r>
                <a:rPr lang="en-US" sz="1000" smtClean="0">
                  <a:solidFill>
                    <a:srgbClr val="000000"/>
                  </a:solidFill>
                  <a:latin typeface="Arial"/>
                </a:rPr>
                <a:t>1 Сноска</a:t>
              </a:r>
              <a:endParaRPr lang="en-US" sz="1000" dirty="0" smtClean="0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4" name="McK 5. Source" hidden="1"/>
            <p:cNvSpPr>
              <a:spLocks noChangeArrowheads="1"/>
            </p:cNvSpPr>
            <p:nvPr/>
          </p:nvSpPr>
          <p:spPr bwMode="auto">
            <a:xfrm>
              <a:off x="75" y="4053"/>
              <a:ext cx="4323" cy="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b" anchorCtr="0">
              <a:spAutoFit/>
            </a:bodyPr>
            <a:lstStyle/>
            <a:p>
              <a:pPr marL="608983" indent="-608983" defTabSz="894444">
                <a:tabLst>
                  <a:tab pos="612154" algn="l"/>
                </a:tabLst>
              </a:pPr>
              <a:r>
                <a:rPr lang="ru-RU" sz="1000" dirty="0" smtClean="0">
                  <a:solidFill>
                    <a:srgbClr val="000000"/>
                  </a:solidFill>
                  <a:latin typeface="Arial"/>
                </a:rPr>
                <a:t>ИСТОЧНИК:</a:t>
              </a:r>
              <a:r>
                <a:rPr lang="en-US" sz="1000" dirty="0" smtClean="0">
                  <a:solidFill>
                    <a:srgbClr val="000000"/>
                  </a:solidFill>
                  <a:latin typeface="Arial"/>
                </a:rPr>
                <a:t> </a:t>
              </a:r>
              <a:r>
                <a:rPr lang="en-US" sz="1000" dirty="0" err="1" smtClean="0">
                  <a:solidFill>
                    <a:srgbClr val="000000"/>
                  </a:solidFill>
                  <a:latin typeface="Arial"/>
                </a:rPr>
                <a:t>источник</a:t>
              </a:r>
              <a:endParaRPr lang="en-US" sz="1000" dirty="0">
                <a:solidFill>
                  <a:srgbClr val="000000"/>
                </a:solidFill>
                <a:latin typeface="Arial"/>
              </a:endParaRPr>
            </a:p>
          </p:txBody>
        </p:sp>
      </p:grpSp>
      <p:grpSp>
        <p:nvGrpSpPr>
          <p:cNvPr id="15" name="ACET" hidden="1"/>
          <p:cNvGrpSpPr>
            <a:grpSpLocks/>
          </p:cNvGrpSpPr>
          <p:nvPr>
            <p:custDataLst>
              <p:tags r:id="rId14"/>
            </p:custDataLst>
          </p:nvPr>
        </p:nvGrpSpPr>
        <p:grpSpPr bwMode="auto">
          <a:xfrm>
            <a:off x="1452565" y="1104900"/>
            <a:ext cx="4264025" cy="530224"/>
            <a:chOff x="915" y="696"/>
            <a:chExt cx="2686" cy="334"/>
          </a:xfrm>
        </p:grpSpPr>
        <p:cxnSp>
          <p:nvCxnSpPr>
            <p:cNvPr id="16" name="AutoShape 249"/>
            <p:cNvCxnSpPr>
              <a:cxnSpLocks noChangeShapeType="1"/>
              <a:stCxn id="17" idx="4"/>
              <a:endCxn id="17" idx="6"/>
            </p:cNvCxnSpPr>
            <p:nvPr/>
          </p:nvCxnSpPr>
          <p:spPr bwMode="auto">
            <a:xfrm>
              <a:off x="915" y="1030"/>
              <a:ext cx="2686" cy="0"/>
            </a:xfrm>
            <a:prstGeom prst="straightConnector1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7" name="AutoShape 250"/>
            <p:cNvSpPr>
              <a:spLocks noChangeArrowheads="1"/>
            </p:cNvSpPr>
            <p:nvPr/>
          </p:nvSpPr>
          <p:spPr bwMode="auto">
            <a:xfrm>
              <a:off x="915" y="696"/>
              <a:ext cx="2686" cy="334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18288" anchor="b">
              <a:spAutoFit/>
            </a:bodyPr>
            <a:lstStyle/>
            <a:p>
              <a:r>
                <a:rPr lang="en-US" b="1" smtClean="0">
                  <a:solidFill>
                    <a:srgbClr val="000000"/>
                  </a:solidFill>
                </a:rPr>
                <a:t>Title</a:t>
              </a:r>
            </a:p>
            <a:p>
              <a:r>
                <a:rPr lang="en-US" smtClean="0">
                  <a:solidFill>
                    <a:srgbClr val="808080"/>
                  </a:solidFill>
                </a:rPr>
                <a:t>Unit of measure</a:t>
              </a:r>
              <a:endParaRPr lang="en-US" dirty="0">
                <a:solidFill>
                  <a:srgbClr val="808080"/>
                </a:solidFill>
              </a:endParaRPr>
            </a:p>
          </p:txBody>
        </p:sp>
      </p:grpSp>
      <p:sp>
        <p:nvSpPr>
          <p:cNvPr id="20" name="SlideLogoText" hidden="1"/>
          <p:cNvSpPr>
            <a:spLocks noChangeArrowheads="1"/>
          </p:cNvSpPr>
          <p:nvPr>
            <p:custDataLst>
              <p:tags r:id="rId15"/>
            </p:custDataLst>
          </p:nvPr>
        </p:nvSpPr>
        <p:spPr bwMode="auto">
          <a:xfrm>
            <a:off x="7076042" y="6434997"/>
            <a:ext cx="1256754" cy="153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algn="r" defTabSz="894444"/>
            <a:r>
              <a:rPr lang="en-US" sz="1000" dirty="0">
                <a:solidFill>
                  <a:srgbClr val="FFFFFF"/>
                </a:solidFill>
                <a:latin typeface="Arial"/>
              </a:rPr>
              <a:t>McKinsey &amp; Company</a:t>
            </a:r>
          </a:p>
        </p:txBody>
      </p:sp>
      <p:sp>
        <p:nvSpPr>
          <p:cNvPr id="21" name="SlideLogoSeparator" hidden="1"/>
          <p:cNvSpPr>
            <a:spLocks noChangeArrowheads="1"/>
          </p:cNvSpPr>
          <p:nvPr>
            <p:custDataLst>
              <p:tags r:id="rId16"/>
            </p:custDataLst>
          </p:nvPr>
        </p:nvSpPr>
        <p:spPr bwMode="auto">
          <a:xfrm>
            <a:off x="8419112" y="6404002"/>
            <a:ext cx="40076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noAutofit/>
          </a:bodyPr>
          <a:lstStyle/>
          <a:p>
            <a:pPr algn="r" defTabSz="894444"/>
            <a:r>
              <a:rPr lang="en-US" sz="1200" dirty="0">
                <a:solidFill>
                  <a:srgbClr val="FFFFFF"/>
                </a:solidFill>
                <a:latin typeface="Arial"/>
              </a:rPr>
              <a:t>|</a:t>
            </a:r>
          </a:p>
        </p:txBody>
      </p:sp>
      <p:sp>
        <p:nvSpPr>
          <p:cNvPr id="23" name="Slide Number"/>
          <p:cNvSpPr txBox="1">
            <a:spLocks/>
          </p:cNvSpPr>
          <p:nvPr userDrawn="1">
            <p:custDataLst>
              <p:tags r:id="rId17"/>
            </p:custDataLst>
          </p:nvPr>
        </p:nvSpPr>
        <p:spPr>
          <a:xfrm>
            <a:off x="8602670" y="6416675"/>
            <a:ext cx="208756" cy="152400"/>
          </a:xfrm>
          <a:prstGeom prst="rect">
            <a:avLst/>
          </a:prstGeom>
        </p:spPr>
        <p:txBody>
          <a:bodyPr vert="horz" wrap="none" lIns="0" tIns="0" rIns="0" bIns="0" rtlCol="0" anchor="ctr">
            <a:noAutofit/>
          </a:bodyPr>
          <a:lstStyle>
            <a:defPPr>
              <a:defRPr lang="en-US"/>
            </a:defPPr>
            <a:lvl1pPr>
              <a:defRPr sz="1000" baseline="0">
                <a:latin typeface="+mn-lt"/>
              </a:defRPr>
            </a:lvl1pPr>
          </a:lstStyle>
          <a:p>
            <a:pPr algn="ctr"/>
            <a:fld id="{42C328C1-A84F-4A39-A664-DBA00541A8C6}" type="slidenum">
              <a:rPr lang="en-US" smtClean="0">
                <a:solidFill>
                  <a:srgbClr val="000000"/>
                </a:solidFill>
              </a:rPr>
              <a:pPr algn="ctr"/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24" name="Picture 48"/>
          <p:cNvPicPr>
            <a:picLocks noChangeAspect="1" noChangeArrowheads="1"/>
          </p:cNvPicPr>
          <p:nvPr userDrawn="1">
            <p:custDataLst>
              <p:tags r:id="rId18"/>
            </p:custDataLst>
          </p:nvPr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37" y="6543675"/>
            <a:ext cx="8809037" cy="122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" name="Picture 48"/>
          <p:cNvPicPr>
            <a:picLocks noChangeAspect="1" noChangeArrowheads="1"/>
          </p:cNvPicPr>
          <p:nvPr userDrawn="1">
            <p:custDataLst>
              <p:tags r:id="rId19"/>
            </p:custDataLst>
          </p:nvPr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37" y="643744"/>
            <a:ext cx="8809037" cy="122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" name="Picture 53" descr="Сбербанк России. Всегда рядом"/>
          <p:cNvPicPr>
            <a:picLocks noChangeAspect="1" noChangeArrowheads="1"/>
          </p:cNvPicPr>
          <p:nvPr userDrawn="1">
            <p:custDataLst>
              <p:tags r:id="rId20"/>
            </p:custDataLst>
          </p:nvPr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24" r="6099" b="7909"/>
          <a:stretch>
            <a:fillRect/>
          </a:stretch>
        </p:blipFill>
        <p:spPr bwMode="auto">
          <a:xfrm>
            <a:off x="6840563" y="92075"/>
            <a:ext cx="2028825" cy="503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9867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9" r:id="rId1"/>
    <p:sldLayoutId id="2147483830" r:id="rId2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894444" rtl="0" eaLnBrk="1" fontAlgn="base" hangingPunct="1">
        <a:spcBef>
          <a:spcPct val="0"/>
        </a:spcBef>
        <a:spcAft>
          <a:spcPct val="0"/>
        </a:spcAft>
        <a:tabLst>
          <a:tab pos="356831" algn="l"/>
        </a:tabLst>
        <a:defRPr sz="1900" b="1">
          <a:solidFill>
            <a:schemeClr val="tx1"/>
          </a:solidFill>
          <a:latin typeface="+mj-lt"/>
          <a:ea typeface="+mj-ea"/>
          <a:cs typeface="+mj-cs"/>
        </a:defRPr>
      </a:lvl1pPr>
      <a:lvl2pPr algn="l" defTabSz="894444" rtl="0" eaLnBrk="1" fontAlgn="base" hangingPunct="1">
        <a:spcBef>
          <a:spcPct val="0"/>
        </a:spcBef>
        <a:spcAft>
          <a:spcPct val="0"/>
        </a:spcAft>
        <a:defRPr sz="1900" b="1">
          <a:solidFill>
            <a:schemeClr val="tx2"/>
          </a:solidFill>
          <a:latin typeface="Arial" charset="0"/>
        </a:defRPr>
      </a:lvl2pPr>
      <a:lvl3pPr algn="l" defTabSz="894444" rtl="0" eaLnBrk="1" fontAlgn="base" hangingPunct="1">
        <a:spcBef>
          <a:spcPct val="0"/>
        </a:spcBef>
        <a:spcAft>
          <a:spcPct val="0"/>
        </a:spcAft>
        <a:defRPr sz="1900" b="1">
          <a:solidFill>
            <a:schemeClr val="tx2"/>
          </a:solidFill>
          <a:latin typeface="Arial" charset="0"/>
        </a:defRPr>
      </a:lvl3pPr>
      <a:lvl4pPr algn="l" defTabSz="894444" rtl="0" eaLnBrk="1" fontAlgn="base" hangingPunct="1">
        <a:spcBef>
          <a:spcPct val="0"/>
        </a:spcBef>
        <a:spcAft>
          <a:spcPct val="0"/>
        </a:spcAft>
        <a:defRPr sz="1900" b="1">
          <a:solidFill>
            <a:schemeClr val="tx2"/>
          </a:solidFill>
          <a:latin typeface="Arial" charset="0"/>
        </a:defRPr>
      </a:lvl4pPr>
      <a:lvl5pPr algn="l" defTabSz="894444" rtl="0" eaLnBrk="1" fontAlgn="base" hangingPunct="1">
        <a:spcBef>
          <a:spcPct val="0"/>
        </a:spcBef>
        <a:spcAft>
          <a:spcPct val="0"/>
        </a:spcAft>
        <a:defRPr sz="1900" b="1">
          <a:solidFill>
            <a:schemeClr val="tx2"/>
          </a:solidFill>
          <a:latin typeface="Arial" charset="0"/>
        </a:defRPr>
      </a:lvl5pPr>
      <a:lvl6pPr marL="456738" algn="l" defTabSz="894444" rtl="0" eaLnBrk="1" fontAlgn="base" hangingPunct="1">
        <a:spcBef>
          <a:spcPct val="0"/>
        </a:spcBef>
        <a:spcAft>
          <a:spcPct val="0"/>
        </a:spcAft>
        <a:defRPr sz="1900" b="1">
          <a:solidFill>
            <a:schemeClr val="tx2"/>
          </a:solidFill>
          <a:latin typeface="Arial" charset="0"/>
        </a:defRPr>
      </a:lvl6pPr>
      <a:lvl7pPr marL="913473" algn="l" defTabSz="894444" rtl="0" eaLnBrk="1" fontAlgn="base" hangingPunct="1">
        <a:spcBef>
          <a:spcPct val="0"/>
        </a:spcBef>
        <a:spcAft>
          <a:spcPct val="0"/>
        </a:spcAft>
        <a:defRPr sz="1900" b="1">
          <a:solidFill>
            <a:schemeClr val="tx2"/>
          </a:solidFill>
          <a:latin typeface="Arial" charset="0"/>
        </a:defRPr>
      </a:lvl7pPr>
      <a:lvl8pPr marL="1370213" algn="l" defTabSz="894444" rtl="0" eaLnBrk="1" fontAlgn="base" hangingPunct="1">
        <a:spcBef>
          <a:spcPct val="0"/>
        </a:spcBef>
        <a:spcAft>
          <a:spcPct val="0"/>
        </a:spcAft>
        <a:defRPr sz="1900" b="1">
          <a:solidFill>
            <a:schemeClr val="tx2"/>
          </a:solidFill>
          <a:latin typeface="Arial" charset="0"/>
        </a:defRPr>
      </a:lvl8pPr>
      <a:lvl9pPr marL="1826948" algn="l" defTabSz="894444" rtl="0" eaLnBrk="1" fontAlgn="base" hangingPunct="1">
        <a:spcBef>
          <a:spcPct val="0"/>
        </a:spcBef>
        <a:spcAft>
          <a:spcPct val="0"/>
        </a:spcAft>
        <a:defRPr sz="1900" b="1">
          <a:solidFill>
            <a:schemeClr val="tx2"/>
          </a:solidFill>
          <a:latin typeface="Arial" charset="0"/>
        </a:defRPr>
      </a:lvl9pPr>
    </p:titleStyle>
    <p:bodyStyle>
      <a:lvl1pPr marL="0" indent="0" algn="l" defTabSz="894444" rtl="0" eaLnBrk="1" fontAlgn="base" hangingPunct="1">
        <a:spcBef>
          <a:spcPct val="0"/>
        </a:spcBef>
        <a:spcAft>
          <a:spcPct val="0"/>
        </a:spcAft>
        <a:buClr>
          <a:schemeClr val="tx2"/>
        </a:buClr>
        <a:defRPr sz="1600">
          <a:solidFill>
            <a:schemeClr val="tx1"/>
          </a:solidFill>
          <a:latin typeface="+mn-lt"/>
          <a:ea typeface="+mn-ea"/>
          <a:cs typeface="+mn-cs"/>
        </a:defRPr>
      </a:lvl1pPr>
      <a:lvl2pPr marL="193477" indent="-191893" algn="l" defTabSz="894444" rtl="0" eaLnBrk="1" fontAlgn="base" hangingPunct="1">
        <a:spcBef>
          <a:spcPct val="0"/>
        </a:spcBef>
        <a:spcAft>
          <a:spcPct val="0"/>
        </a:spcAft>
        <a:buClrTx/>
        <a:buSzPct val="125000"/>
        <a:buFont typeface="Arial" charset="0"/>
        <a:buChar char="▪"/>
        <a:defRPr sz="1600">
          <a:solidFill>
            <a:schemeClr val="tx1"/>
          </a:solidFill>
          <a:latin typeface="+mn-lt"/>
        </a:defRPr>
      </a:lvl2pPr>
      <a:lvl3pPr marL="456738" indent="-261672" algn="l" defTabSz="894444" rtl="0" eaLnBrk="1" fontAlgn="base" hangingPunct="1">
        <a:spcBef>
          <a:spcPct val="0"/>
        </a:spcBef>
        <a:spcAft>
          <a:spcPct val="0"/>
        </a:spcAft>
        <a:buClrTx/>
        <a:buSzPct val="120000"/>
        <a:buFont typeface="Arial" charset="0"/>
        <a:buChar char="–"/>
        <a:defRPr sz="1600">
          <a:solidFill>
            <a:schemeClr val="tx1"/>
          </a:solidFill>
          <a:latin typeface="+mn-lt"/>
        </a:defRPr>
      </a:lvl3pPr>
      <a:lvl4pPr marL="613742" indent="-155415" algn="l" defTabSz="894444" rtl="0" eaLnBrk="1" fontAlgn="base" hangingPunct="1">
        <a:spcBef>
          <a:spcPct val="0"/>
        </a:spcBef>
        <a:spcAft>
          <a:spcPct val="0"/>
        </a:spcAft>
        <a:buClrTx/>
        <a:buSzPct val="120000"/>
        <a:buFont typeface="Arial" charset="0"/>
        <a:buChar char="▫"/>
        <a:defRPr sz="1600">
          <a:solidFill>
            <a:schemeClr val="tx1"/>
          </a:solidFill>
          <a:latin typeface="+mn-lt"/>
        </a:defRPr>
      </a:lvl4pPr>
      <a:lvl5pPr marL="749049" indent="-130042" algn="l" defTabSz="894444" rtl="0" eaLnBrk="1" fontAlgn="base" hangingPunct="1">
        <a:spcBef>
          <a:spcPct val="0"/>
        </a:spcBef>
        <a:spcAft>
          <a:spcPct val="0"/>
        </a:spcAft>
        <a:buClrTx/>
        <a:buSzPct val="89000"/>
        <a:buFont typeface="Arial" charset="0"/>
        <a:buChar char="-"/>
        <a:defRPr sz="1600">
          <a:solidFill>
            <a:schemeClr val="tx1"/>
          </a:solidFill>
          <a:latin typeface="+mn-lt"/>
        </a:defRPr>
      </a:lvl5pPr>
      <a:lvl6pPr marL="749049" indent="-130042" algn="l" defTabSz="894444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sz="1600">
          <a:solidFill>
            <a:schemeClr val="tx1"/>
          </a:solidFill>
          <a:latin typeface="+mn-lt"/>
        </a:defRPr>
      </a:lvl6pPr>
      <a:lvl7pPr marL="749049" indent="-130042" algn="l" defTabSz="894444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sz="1600">
          <a:solidFill>
            <a:schemeClr val="tx1"/>
          </a:solidFill>
          <a:latin typeface="+mn-lt"/>
        </a:defRPr>
      </a:lvl7pPr>
      <a:lvl8pPr marL="749049" indent="-130042" algn="l" defTabSz="894444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sz="1600">
          <a:solidFill>
            <a:schemeClr val="tx1"/>
          </a:solidFill>
          <a:latin typeface="+mn-lt"/>
        </a:defRPr>
      </a:lvl8pPr>
      <a:lvl9pPr marL="749049" indent="-130042" algn="l" defTabSz="894444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347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6738" algn="l" defTabSz="91347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3473" algn="l" defTabSz="91347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0213" algn="l" defTabSz="91347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6948" algn="l" defTabSz="91347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3681" algn="l" defTabSz="91347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0418" algn="l" defTabSz="91347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7159" algn="l" defTabSz="91347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3896" algn="l" defTabSz="91347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74" name="Object 1" hidden="1"/>
          <p:cNvGraphicFramePr>
            <a:graphicFrameLocks/>
          </p:cNvGraphicFramePr>
          <p:nvPr>
            <p:custDataLst>
              <p:tags r:id="rId10"/>
            </p:custDataLst>
          </p:nvPr>
        </p:nvGraphicFramePr>
        <p:xfrm>
          <a:off x="154" y="3173"/>
          <a:ext cx="158692" cy="1587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69" name="think-cell Slide" r:id="rId26" imgW="360" imgH="360" progId="TCLayout.ActiveDocument.1">
                  <p:embed/>
                </p:oleObj>
              </mc:Choice>
              <mc:Fallback>
                <p:oleObj name="think-cell Slide" r:id="rId26" imgW="360" imgH="360" progId="TCLayout.ActiveDocument.1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" y="3173"/>
                        <a:ext cx="158692" cy="15870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75" name="doc id"/>
          <p:cNvSpPr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8082430" y="35786"/>
            <a:ext cx="656550" cy="1229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/>
          <a:p>
            <a:pPr algn="r" defTabSz="929170"/>
            <a:endParaRPr lang="en-US" sz="900">
              <a:solidFill>
                <a:srgbClr val="000000"/>
              </a:solidFill>
              <a:latin typeface="Arial"/>
              <a:cs typeface="Arial" pitchFamily="34" charset="0"/>
            </a:endParaRPr>
          </a:p>
        </p:txBody>
      </p:sp>
      <p:sp>
        <p:nvSpPr>
          <p:cNvPr id="1034" name="Working Draft" hidden="1"/>
          <p:cNvSpPr txBox="1">
            <a:spLocks noChangeArrowheads="1"/>
          </p:cNvSpPr>
          <p:nvPr>
            <p:custDataLst>
              <p:tags r:id="rId12"/>
            </p:custDataLst>
          </p:nvPr>
        </p:nvSpPr>
        <p:spPr bwMode="auto">
          <a:xfrm rot="5400000">
            <a:off x="7958930" y="1944168"/>
            <a:ext cx="1869101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889023" eaLnBrk="1" hangingPunct="1">
              <a:defRPr/>
            </a:pPr>
            <a:r>
              <a:rPr lang="en-US" sz="600" smtClean="0">
                <a:solidFill>
                  <a:srgbClr val="000000"/>
                </a:solidFill>
                <a:cs typeface="Arial" pitchFamily="34" charset="0"/>
              </a:rPr>
              <a:t>Last Modified 11/04/2013 0:24 Russian Standard Time</a:t>
            </a:r>
            <a:endParaRPr lang="en-US" dirty="0" smtClean="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1035" name="Printed" hidden="1"/>
          <p:cNvSpPr txBox="1">
            <a:spLocks noChangeArrowheads="1"/>
          </p:cNvSpPr>
          <p:nvPr>
            <p:custDataLst>
              <p:tags r:id="rId13"/>
            </p:custDataLst>
          </p:nvPr>
        </p:nvSpPr>
        <p:spPr bwMode="auto">
          <a:xfrm rot="5400000">
            <a:off x="8044682" y="4118423"/>
            <a:ext cx="1697581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889023" eaLnBrk="1" hangingPunct="1">
              <a:defRPr/>
            </a:pPr>
            <a:r>
              <a:rPr lang="en-US" sz="600" smtClean="0">
                <a:solidFill>
                  <a:srgbClr val="000000"/>
                </a:solidFill>
                <a:cs typeface="Arial" pitchFamily="34" charset="0"/>
              </a:rPr>
              <a:t>Printed 07/04/2013 20:20 Russian Standard Time</a:t>
            </a:r>
            <a:endParaRPr lang="en-US" dirty="0" smtClean="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3078" name="Rectangle 286"/>
          <p:cNvSpPr>
            <a:spLocks noGrp="1" noChangeArrowheads="1"/>
          </p:cNvSpPr>
          <p:nvPr>
            <p:ph type="body" idx="1"/>
            <p:custDataLst>
              <p:tags r:id="rId14"/>
            </p:custDataLst>
          </p:nvPr>
        </p:nvSpPr>
        <p:spPr bwMode="auto">
          <a:xfrm>
            <a:off x="1453122" y="1951101"/>
            <a:ext cx="4301802" cy="13574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3079" name="Title Placeholder 2"/>
          <p:cNvSpPr>
            <a:spLocks noGrp="1" noChangeArrowheads="1"/>
          </p:cNvSpPr>
          <p:nvPr>
            <p:ph type="title"/>
            <p:custDataLst>
              <p:tags r:id="rId15"/>
            </p:custDataLst>
          </p:nvPr>
        </p:nvSpPr>
        <p:spPr bwMode="auto">
          <a:xfrm>
            <a:off x="119810" y="233474"/>
            <a:ext cx="6725745" cy="3167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3080" name="McK 1. On-page tracker" hidden="1"/>
          <p:cNvSpPr>
            <a:spLocks noChangeArrowheads="1"/>
          </p:cNvSpPr>
          <p:nvPr>
            <p:custDataLst>
              <p:tags r:id="rId16"/>
            </p:custDataLst>
          </p:nvPr>
        </p:nvSpPr>
        <p:spPr bwMode="auto">
          <a:xfrm>
            <a:off x="119799" y="26451"/>
            <a:ext cx="920124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pPr defTabSz="889023"/>
            <a:r>
              <a:rPr lang="en-US" sz="1500">
                <a:solidFill>
                  <a:srgbClr val="808080"/>
                </a:solidFill>
                <a:latin typeface="Arial"/>
                <a:cs typeface="Arial" pitchFamily="34" charset="0"/>
              </a:rPr>
              <a:t>TRACKER</a:t>
            </a:r>
          </a:p>
        </p:txBody>
      </p:sp>
      <p:sp>
        <p:nvSpPr>
          <p:cNvPr id="11" name="McK 3. Unit of measure" hidden="1"/>
          <p:cNvSpPr txBox="1">
            <a:spLocks noChangeArrowheads="1"/>
          </p:cNvSpPr>
          <p:nvPr>
            <p:custDataLst>
              <p:tags r:id="rId17"/>
            </p:custDataLst>
          </p:nvPr>
        </p:nvSpPr>
        <p:spPr bwMode="auto">
          <a:xfrm>
            <a:off x="119802" y="770176"/>
            <a:ext cx="8617605" cy="2714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defTabSz="8953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447675" defTabSz="8953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895350" defTabSz="8953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344613" defTabSz="8953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1792288" defTabSz="8953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2494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7066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1638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6210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/>
            </a:pPr>
            <a:r>
              <a:rPr lang="en-US" sz="1700" smtClean="0">
                <a:solidFill>
                  <a:srgbClr val="808080"/>
                </a:solidFill>
                <a:cs typeface="Arial" pitchFamily="34" charset="0"/>
              </a:rPr>
              <a:t>Unit of measure</a:t>
            </a:r>
            <a:endParaRPr lang="en-US" sz="1700" dirty="0" smtClean="0">
              <a:solidFill>
                <a:srgbClr val="808080"/>
              </a:solidFill>
              <a:cs typeface="Arial" pitchFamily="34" charset="0"/>
            </a:endParaRPr>
          </a:p>
        </p:txBody>
      </p:sp>
      <p:grpSp>
        <p:nvGrpSpPr>
          <p:cNvPr id="3082" name="McK Slide Elements"/>
          <p:cNvGrpSpPr>
            <a:grpSpLocks/>
          </p:cNvGrpSpPr>
          <p:nvPr>
            <p:custDataLst>
              <p:tags r:id="rId18"/>
            </p:custDataLst>
          </p:nvPr>
        </p:nvGrpSpPr>
        <p:grpSpPr bwMode="auto">
          <a:xfrm>
            <a:off x="121439" y="6063264"/>
            <a:ext cx="8547594" cy="524388"/>
            <a:chOff x="75" y="3819"/>
            <a:chExt cx="5385" cy="331"/>
          </a:xfrm>
        </p:grpSpPr>
        <p:sp>
          <p:nvSpPr>
            <p:cNvPr id="13" name="McK 4. Footnote" hidden="1"/>
            <p:cNvSpPr txBox="1">
              <a:spLocks noChangeArrowheads="1"/>
            </p:cNvSpPr>
            <p:nvPr/>
          </p:nvSpPr>
          <p:spPr bwMode="auto">
            <a:xfrm>
              <a:off x="75" y="3819"/>
              <a:ext cx="5385" cy="1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b">
              <a:spAutoFit/>
            </a:bodyPr>
            <a:lstStyle>
              <a:lvl1pPr marL="104775" indent="-104775" defTabSz="895350"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1031875" defTabSz="895350"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217613" defTabSz="895350"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404938" defTabSz="895350"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1792288" defTabSz="895350">
                <a:defRPr sz="2400">
                  <a:solidFill>
                    <a:schemeClr val="tx1"/>
                  </a:solidFill>
                  <a:latin typeface="Arial" charset="0"/>
                </a:defRPr>
              </a:lvl5pPr>
              <a:lvl6pPr marL="2249488" defTabSz="89535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6pPr>
              <a:lvl7pPr marL="2706688" defTabSz="89535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7pPr>
              <a:lvl8pPr marL="3163888" defTabSz="89535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8pPr>
              <a:lvl9pPr marL="3621088" defTabSz="89535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defRPr/>
              </a:pPr>
              <a:r>
                <a:rPr lang="en-US" sz="1100" smtClean="0">
                  <a:solidFill>
                    <a:srgbClr val="000000"/>
                  </a:solidFill>
                  <a:latin typeface="Arial"/>
                  <a:cs typeface="Arial" pitchFamily="34" charset="0"/>
                </a:rPr>
                <a:t>1 Сноска</a:t>
              </a:r>
              <a:endParaRPr lang="en-US" sz="1100" dirty="0" smtClean="0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3093" name="McK 5. Source" hidden="1"/>
            <p:cNvSpPr>
              <a:spLocks noChangeArrowheads="1"/>
            </p:cNvSpPr>
            <p:nvPr/>
          </p:nvSpPr>
          <p:spPr bwMode="auto">
            <a:xfrm>
              <a:off x="75" y="4043"/>
              <a:ext cx="4323" cy="1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b">
              <a:spAutoFit/>
            </a:bodyPr>
            <a:lstStyle/>
            <a:p>
              <a:pPr marL="632814" indent="-632814" defTabSz="929170">
                <a:tabLst>
                  <a:tab pos="635902" algn="l"/>
                </a:tabLst>
              </a:pPr>
              <a:r>
                <a:rPr lang="ru-RU" sz="1100">
                  <a:solidFill>
                    <a:srgbClr val="000000"/>
                  </a:solidFill>
                  <a:latin typeface="Arial"/>
                  <a:cs typeface="Arial" pitchFamily="34" charset="0"/>
                </a:rPr>
                <a:t>ИСТОЧНИК:</a:t>
              </a:r>
              <a:r>
                <a:rPr lang="en-US" sz="1100">
                  <a:solidFill>
                    <a:srgbClr val="000000"/>
                  </a:solidFill>
                  <a:latin typeface="Arial"/>
                  <a:cs typeface="Arial" pitchFamily="34" charset="0"/>
                </a:rPr>
                <a:t> источник</a:t>
              </a:r>
            </a:p>
          </p:txBody>
        </p:sp>
      </p:grpSp>
      <p:grpSp>
        <p:nvGrpSpPr>
          <p:cNvPr id="3083" name="ACET" hidden="1"/>
          <p:cNvGrpSpPr>
            <a:grpSpLocks/>
          </p:cNvGrpSpPr>
          <p:nvPr>
            <p:custDataLst>
              <p:tags r:id="rId19"/>
            </p:custDataLst>
          </p:nvPr>
        </p:nvGrpSpPr>
        <p:grpSpPr bwMode="auto">
          <a:xfrm>
            <a:off x="1453129" y="1074579"/>
            <a:ext cx="4262906" cy="560742"/>
            <a:chOff x="915" y="677"/>
            <a:chExt cx="2686" cy="353"/>
          </a:xfrm>
        </p:grpSpPr>
        <p:cxnSp>
          <p:nvCxnSpPr>
            <p:cNvPr id="3090" name="AutoShape 249"/>
            <p:cNvCxnSpPr>
              <a:cxnSpLocks noChangeShapeType="1"/>
              <a:stCxn id="3091" idx="4"/>
              <a:endCxn id="3091" idx="6"/>
            </p:cNvCxnSpPr>
            <p:nvPr/>
          </p:nvCxnSpPr>
          <p:spPr bwMode="auto">
            <a:xfrm>
              <a:off x="915" y="1030"/>
              <a:ext cx="2686" cy="0"/>
            </a:xfrm>
            <a:prstGeom prst="straightConnector1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3091" name="AutoShape 250"/>
            <p:cNvSpPr>
              <a:spLocks noChangeArrowheads="1"/>
            </p:cNvSpPr>
            <p:nvPr/>
          </p:nvSpPr>
          <p:spPr bwMode="auto">
            <a:xfrm>
              <a:off x="915" y="677"/>
              <a:ext cx="2686" cy="353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18288" anchor="b">
              <a:spAutoFit/>
            </a:bodyPr>
            <a:lstStyle/>
            <a:p>
              <a:pPr defTabSz="889023"/>
              <a:r>
                <a:rPr lang="en-US" sz="1700" b="1">
                  <a:solidFill>
                    <a:srgbClr val="000000"/>
                  </a:solidFill>
                  <a:latin typeface="Arial"/>
                  <a:cs typeface="Arial" pitchFamily="34" charset="0"/>
                </a:rPr>
                <a:t>Title</a:t>
              </a:r>
            </a:p>
            <a:p>
              <a:pPr defTabSz="889023"/>
              <a:r>
                <a:rPr lang="en-US" sz="1700">
                  <a:solidFill>
                    <a:srgbClr val="808080"/>
                  </a:solidFill>
                  <a:latin typeface="Arial"/>
                  <a:cs typeface="Arial" pitchFamily="34" charset="0"/>
                </a:rPr>
                <a:t>Unit of measure</a:t>
              </a:r>
            </a:p>
          </p:txBody>
        </p:sp>
      </p:grpSp>
      <p:sp>
        <p:nvSpPr>
          <p:cNvPr id="3084" name="SlideLogoText" hidden="1"/>
          <p:cNvSpPr>
            <a:spLocks noChangeArrowheads="1"/>
          </p:cNvSpPr>
          <p:nvPr>
            <p:custDataLst>
              <p:tags r:id="rId20"/>
            </p:custDataLst>
          </p:nvPr>
        </p:nvSpPr>
        <p:spPr bwMode="auto">
          <a:xfrm>
            <a:off x="6944773" y="6431732"/>
            <a:ext cx="1388201" cy="1692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algn="r" defTabSz="929170"/>
            <a:r>
              <a:rPr lang="en-US" sz="1100" dirty="0">
                <a:solidFill>
                  <a:srgbClr val="FFFFFF"/>
                </a:solidFill>
                <a:latin typeface="Arial"/>
                <a:cs typeface="Arial" pitchFamily="34" charset="0"/>
              </a:rPr>
              <a:t>McKinsey &amp; Company</a:t>
            </a:r>
          </a:p>
        </p:txBody>
      </p:sp>
      <p:sp>
        <p:nvSpPr>
          <p:cNvPr id="3085" name="SlideLogoSeparator" hidden="1"/>
          <p:cNvSpPr>
            <a:spLocks noChangeArrowheads="1"/>
          </p:cNvSpPr>
          <p:nvPr>
            <p:custDataLst>
              <p:tags r:id="rId21"/>
            </p:custDataLst>
          </p:nvPr>
        </p:nvSpPr>
        <p:spPr bwMode="auto">
          <a:xfrm>
            <a:off x="8420587" y="6404072"/>
            <a:ext cx="40451" cy="1820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pPr algn="r" defTabSz="929170"/>
            <a:r>
              <a:rPr lang="en-US" sz="1300">
                <a:solidFill>
                  <a:srgbClr val="FFFFFF"/>
                </a:solidFill>
                <a:latin typeface="Arial"/>
                <a:cs typeface="Arial" pitchFamily="34" charset="0"/>
              </a:rPr>
              <a:t>|</a:t>
            </a:r>
          </a:p>
        </p:txBody>
      </p:sp>
      <p:sp>
        <p:nvSpPr>
          <p:cNvPr id="23" name="Slide Number"/>
          <p:cNvSpPr txBox="1">
            <a:spLocks/>
          </p:cNvSpPr>
          <p:nvPr>
            <p:custDataLst>
              <p:tags r:id="rId22"/>
            </p:custDataLst>
          </p:nvPr>
        </p:nvSpPr>
        <p:spPr>
          <a:xfrm>
            <a:off x="8602059" y="6420612"/>
            <a:ext cx="210033" cy="152478"/>
          </a:xfrm>
          <a:prstGeom prst="rect">
            <a:avLst/>
          </a:prstGeom>
        </p:spPr>
        <p:txBody>
          <a:bodyPr wrap="none" lIns="0" tIns="0" rIns="0" bIns="0" anchor="ctr"/>
          <a:lstStyle>
            <a:defPPr>
              <a:defRPr lang="en-US"/>
            </a:defPPr>
            <a:lvl1pPr>
              <a:defRPr sz="1000" baseline="0">
                <a:latin typeface="+mn-lt"/>
              </a:defRPr>
            </a:lvl1pPr>
          </a:lstStyle>
          <a:p>
            <a:pPr algn="ctr" defTabSz="889023">
              <a:defRPr/>
            </a:pPr>
            <a:fld id="{10932E3A-A2AF-46B3-8116-BDAD9FE99343}" type="slidenum">
              <a:rPr lang="en-US" smtClean="0">
                <a:solidFill>
                  <a:srgbClr val="000000"/>
                </a:solidFill>
                <a:cs typeface="Arial" pitchFamily="34" charset="0"/>
              </a:rPr>
              <a:pPr algn="ctr" defTabSz="889023">
                <a:defRPr/>
              </a:pPr>
              <a:t>‹#›</a:t>
            </a:fld>
            <a:endParaRPr lang="en-US" dirty="0">
              <a:solidFill>
                <a:srgbClr val="000000"/>
              </a:solidFill>
              <a:cs typeface="Arial" pitchFamily="34" charset="0"/>
            </a:endParaRPr>
          </a:p>
        </p:txBody>
      </p:sp>
      <p:pic>
        <p:nvPicPr>
          <p:cNvPr id="3087" name="Picture 48"/>
          <p:cNvPicPr>
            <a:picLocks noChangeAspect="1" noChangeArrowheads="1"/>
          </p:cNvPicPr>
          <p:nvPr>
            <p:custDataLst>
              <p:tags r:id="rId23"/>
            </p:custDataLst>
          </p:nvPr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55" y="6548194"/>
            <a:ext cx="8808969" cy="1213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8" name="Picture 48"/>
          <p:cNvPicPr>
            <a:picLocks noChangeAspect="1" noChangeArrowheads="1"/>
          </p:cNvPicPr>
          <p:nvPr>
            <p:custDataLst>
              <p:tags r:id="rId24"/>
            </p:custDataLst>
          </p:nvPr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55" y="648244"/>
            <a:ext cx="8808969" cy="1213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9" name="Picture 53" descr="Сбербанк России. Всегда рядом"/>
          <p:cNvPicPr>
            <a:picLocks noChangeAspect="1" noChangeArrowheads="1"/>
          </p:cNvPicPr>
          <p:nvPr>
            <p:custDataLst>
              <p:tags r:id="rId25"/>
            </p:custDataLst>
          </p:nvPr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24" r="6099" b="7909"/>
          <a:stretch>
            <a:fillRect/>
          </a:stretch>
        </p:blipFill>
        <p:spPr bwMode="auto">
          <a:xfrm>
            <a:off x="6840876" y="91798"/>
            <a:ext cx="2028770" cy="504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082721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867" r:id="rId6"/>
    <p:sldLayoutId id="2147483868" r:id="rId7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29170" rtl="0" eaLnBrk="0" fontAlgn="base" hangingPunct="0">
        <a:spcBef>
          <a:spcPct val="0"/>
        </a:spcBef>
        <a:spcAft>
          <a:spcPct val="0"/>
        </a:spcAft>
        <a:tabLst>
          <a:tab pos="370429" algn="l"/>
        </a:tabLst>
        <a:defRPr sz="2000" b="1">
          <a:solidFill>
            <a:schemeClr val="tx1"/>
          </a:solidFill>
          <a:latin typeface="+mj-lt"/>
          <a:ea typeface="+mj-ea"/>
          <a:cs typeface="+mj-cs"/>
        </a:defRPr>
      </a:lvl1pPr>
      <a:lvl2pPr algn="l" defTabSz="929170" rtl="0" eaLnBrk="0" fontAlgn="base" hangingPunct="0">
        <a:spcBef>
          <a:spcPct val="0"/>
        </a:spcBef>
        <a:spcAft>
          <a:spcPct val="0"/>
        </a:spcAft>
        <a:tabLst>
          <a:tab pos="370429" algn="l"/>
        </a:tabLst>
        <a:defRPr sz="2000" b="1">
          <a:solidFill>
            <a:schemeClr val="tx1"/>
          </a:solidFill>
          <a:latin typeface="Arial" charset="0"/>
        </a:defRPr>
      </a:lvl2pPr>
      <a:lvl3pPr algn="l" defTabSz="929170" rtl="0" eaLnBrk="0" fontAlgn="base" hangingPunct="0">
        <a:spcBef>
          <a:spcPct val="0"/>
        </a:spcBef>
        <a:spcAft>
          <a:spcPct val="0"/>
        </a:spcAft>
        <a:tabLst>
          <a:tab pos="370429" algn="l"/>
        </a:tabLst>
        <a:defRPr sz="2000" b="1">
          <a:solidFill>
            <a:schemeClr val="tx1"/>
          </a:solidFill>
          <a:latin typeface="Arial" charset="0"/>
        </a:defRPr>
      </a:lvl3pPr>
      <a:lvl4pPr algn="l" defTabSz="929170" rtl="0" eaLnBrk="0" fontAlgn="base" hangingPunct="0">
        <a:spcBef>
          <a:spcPct val="0"/>
        </a:spcBef>
        <a:spcAft>
          <a:spcPct val="0"/>
        </a:spcAft>
        <a:tabLst>
          <a:tab pos="370429" algn="l"/>
        </a:tabLst>
        <a:defRPr sz="2000" b="1">
          <a:solidFill>
            <a:schemeClr val="tx1"/>
          </a:solidFill>
          <a:latin typeface="Arial" charset="0"/>
        </a:defRPr>
      </a:lvl4pPr>
      <a:lvl5pPr algn="l" defTabSz="929170" rtl="0" eaLnBrk="0" fontAlgn="base" hangingPunct="0">
        <a:spcBef>
          <a:spcPct val="0"/>
        </a:spcBef>
        <a:spcAft>
          <a:spcPct val="0"/>
        </a:spcAft>
        <a:tabLst>
          <a:tab pos="370429" algn="l"/>
        </a:tabLst>
        <a:defRPr sz="2000" b="1">
          <a:solidFill>
            <a:schemeClr val="tx1"/>
          </a:solidFill>
          <a:latin typeface="Arial" charset="0"/>
        </a:defRPr>
      </a:lvl5pPr>
      <a:lvl6pPr marL="475108" algn="l" defTabSz="930397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</a:defRPr>
      </a:lvl6pPr>
      <a:lvl7pPr marL="950197" algn="l" defTabSz="930397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</a:defRPr>
      </a:lvl7pPr>
      <a:lvl8pPr marL="1425293" algn="l" defTabSz="930397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</a:defRPr>
      </a:lvl8pPr>
      <a:lvl9pPr marL="1900390" algn="l" defTabSz="930397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</a:defRPr>
      </a:lvl9pPr>
    </p:titleStyle>
    <p:bodyStyle>
      <a:lvl1pPr marL="333383" indent="-333383" algn="l" defTabSz="929170" rtl="0" eaLnBrk="0" fontAlgn="base" hangingPunct="0">
        <a:spcBef>
          <a:spcPct val="0"/>
        </a:spcBef>
        <a:spcAft>
          <a:spcPct val="0"/>
        </a:spcAft>
        <a:buClr>
          <a:schemeClr val="tx2"/>
        </a:buClr>
        <a:defRPr sz="1700">
          <a:solidFill>
            <a:schemeClr val="tx1"/>
          </a:solidFill>
          <a:latin typeface="+mn-lt"/>
          <a:ea typeface="+mn-ea"/>
          <a:cs typeface="+mn-cs"/>
        </a:defRPr>
      </a:lvl1pPr>
      <a:lvl2pPr marL="200647" indent="-199107" algn="l" defTabSz="929170" rtl="0" eaLnBrk="0" fontAlgn="base" hangingPunct="0">
        <a:spcBef>
          <a:spcPct val="0"/>
        </a:spcBef>
        <a:spcAft>
          <a:spcPct val="0"/>
        </a:spcAft>
        <a:buSzPct val="125000"/>
        <a:buFont typeface="Arial" pitchFamily="34" charset="0"/>
        <a:buChar char="▪"/>
        <a:defRPr sz="1700">
          <a:solidFill>
            <a:schemeClr val="tx1"/>
          </a:solidFill>
          <a:latin typeface="+mn-lt"/>
        </a:defRPr>
      </a:lvl2pPr>
      <a:lvl3pPr marL="473846" indent="-271646" algn="l" defTabSz="929170" rtl="0" eaLnBrk="0" fontAlgn="base" hangingPunct="0">
        <a:spcBef>
          <a:spcPct val="0"/>
        </a:spcBef>
        <a:spcAft>
          <a:spcPct val="0"/>
        </a:spcAft>
        <a:buSzPct val="120000"/>
        <a:buFont typeface="Arial" pitchFamily="34" charset="0"/>
        <a:buChar char="–"/>
        <a:defRPr sz="1700">
          <a:solidFill>
            <a:schemeClr val="tx1"/>
          </a:solidFill>
          <a:latin typeface="+mn-lt"/>
        </a:defRPr>
      </a:lvl3pPr>
      <a:lvl4pPr marL="637438" indent="-160520" algn="l" defTabSz="929170" rtl="0" eaLnBrk="0" fontAlgn="base" hangingPunct="0">
        <a:spcBef>
          <a:spcPct val="0"/>
        </a:spcBef>
        <a:spcAft>
          <a:spcPct val="0"/>
        </a:spcAft>
        <a:buSzPct val="120000"/>
        <a:buFont typeface="Arial" pitchFamily="34" charset="0"/>
        <a:buChar char="▫"/>
        <a:defRPr sz="1700">
          <a:solidFill>
            <a:schemeClr val="tx1"/>
          </a:solidFill>
          <a:latin typeface="+mn-lt"/>
        </a:defRPr>
      </a:lvl4pPr>
      <a:lvl5pPr marL="777899" indent="-134284" algn="l" defTabSz="929170" rtl="0" eaLnBrk="0" fontAlgn="base" hangingPunct="0">
        <a:spcBef>
          <a:spcPct val="0"/>
        </a:spcBef>
        <a:spcAft>
          <a:spcPct val="0"/>
        </a:spcAft>
        <a:buSzPct val="89000"/>
        <a:buFont typeface="Arial" pitchFamily="34" charset="0"/>
        <a:buChar char="-"/>
        <a:defRPr sz="1700">
          <a:solidFill>
            <a:schemeClr val="tx1"/>
          </a:solidFill>
          <a:latin typeface="+mn-lt"/>
        </a:defRPr>
      </a:lvl5pPr>
      <a:lvl6pPr marL="779161" indent="-135271" algn="l" defTabSz="930397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sz="1700">
          <a:solidFill>
            <a:schemeClr val="tx1"/>
          </a:solidFill>
          <a:latin typeface="+mn-lt"/>
        </a:defRPr>
      </a:lvl6pPr>
      <a:lvl7pPr marL="779161" indent="-135271" algn="l" defTabSz="930397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sz="1700">
          <a:solidFill>
            <a:schemeClr val="tx1"/>
          </a:solidFill>
          <a:latin typeface="+mn-lt"/>
        </a:defRPr>
      </a:lvl7pPr>
      <a:lvl8pPr marL="779161" indent="-135271" algn="l" defTabSz="930397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sz="1700">
          <a:solidFill>
            <a:schemeClr val="tx1"/>
          </a:solidFill>
          <a:latin typeface="+mn-lt"/>
        </a:defRPr>
      </a:lvl8pPr>
      <a:lvl9pPr marL="779161" indent="-135271" algn="l" defTabSz="930397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sz="17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5019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75108" algn="l" defTabSz="95019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50197" algn="l" defTabSz="95019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425293" algn="l" defTabSz="95019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900390" algn="l" defTabSz="95019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375488" algn="l" defTabSz="95019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850583" algn="l" defTabSz="95019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325682" algn="l" defTabSz="95019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800778" algn="l" defTabSz="95019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Text Rectangle 286"/>
          <p:cNvSpPr>
            <a:spLocks noGrp="1" noChangeArrowheads="1"/>
          </p:cNvSpPr>
          <p:nvPr>
            <p:ph type="body" idx="1"/>
            <p:custDataLst>
              <p:tags r:id="rId13"/>
            </p:custDataLst>
          </p:nvPr>
        </p:nvSpPr>
        <p:spPr bwMode="auto">
          <a:xfrm>
            <a:off x="1452568" y="1951038"/>
            <a:ext cx="4302125" cy="1231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ru-RU" dirty="0" smtClean="0"/>
          </a:p>
        </p:txBody>
      </p:sp>
      <p:sp>
        <p:nvSpPr>
          <p:cNvPr id="19" name="Title Placeholder 2"/>
          <p:cNvSpPr>
            <a:spLocks noGrp="1" noChangeArrowheads="1"/>
          </p:cNvSpPr>
          <p:nvPr>
            <p:ph type="title"/>
            <p:custDataLst>
              <p:tags r:id="rId14"/>
            </p:custDataLst>
          </p:nvPr>
        </p:nvSpPr>
        <p:spPr bwMode="auto">
          <a:xfrm>
            <a:off x="119135" y="481398"/>
            <a:ext cx="6778625" cy="292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dirty="0" smtClean="0"/>
              <a:t>Click to edit Master title style</a:t>
            </a:r>
            <a:endParaRPr lang="ru-RU" dirty="0" smtClean="0"/>
          </a:p>
        </p:txBody>
      </p:sp>
      <p:sp>
        <p:nvSpPr>
          <p:cNvPr id="10" name="On-page tracker" hidden="1"/>
          <p:cNvSpPr>
            <a:spLocks noChangeArrowheads="1"/>
          </p:cNvSpPr>
          <p:nvPr>
            <p:custDataLst>
              <p:tags r:id="rId15"/>
            </p:custDataLst>
          </p:nvPr>
        </p:nvSpPr>
        <p:spPr bwMode="auto">
          <a:xfrm>
            <a:off x="119063" y="26988"/>
            <a:ext cx="859210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ru-RU" sz="1400" dirty="0" smtClean="0">
                <a:solidFill>
                  <a:srgbClr val="808080"/>
                </a:solidFill>
                <a:latin typeface="Arial"/>
              </a:rPr>
              <a:t>TRACKER</a:t>
            </a:r>
            <a:endParaRPr lang="ru-RU" sz="1400" dirty="0">
              <a:solidFill>
                <a:srgbClr val="808080"/>
              </a:solidFill>
              <a:latin typeface="Arial"/>
            </a:endParaRPr>
          </a:p>
        </p:txBody>
      </p:sp>
      <p:sp>
        <p:nvSpPr>
          <p:cNvPr id="11" name="Unit of measure" hidden="1"/>
          <p:cNvSpPr txBox="1">
            <a:spLocks noChangeArrowheads="1"/>
          </p:cNvSpPr>
          <p:nvPr>
            <p:custDataLst>
              <p:tags r:id="rId16"/>
            </p:custDataLst>
          </p:nvPr>
        </p:nvSpPr>
        <p:spPr bwMode="auto">
          <a:xfrm>
            <a:off x="119134" y="843325"/>
            <a:ext cx="8618537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defTabSz="8953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447675" defTabSz="8953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895350" defTabSz="8953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344613" defTabSz="8953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1792288" defTabSz="8953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2494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7066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1638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6210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/>
            </a:pPr>
            <a:r>
              <a:rPr lang="ru-RU" sz="1600" dirty="0" smtClean="0">
                <a:solidFill>
                  <a:srgbClr val="808080"/>
                </a:solidFill>
              </a:rPr>
              <a:t>Unit of measure</a:t>
            </a:r>
          </a:p>
        </p:txBody>
      </p:sp>
      <p:grpSp>
        <p:nvGrpSpPr>
          <p:cNvPr id="15" name="ACET" hidden="1"/>
          <p:cNvGrpSpPr>
            <a:grpSpLocks/>
          </p:cNvGrpSpPr>
          <p:nvPr>
            <p:custDataLst>
              <p:tags r:id="rId17"/>
            </p:custDataLst>
          </p:nvPr>
        </p:nvGrpSpPr>
        <p:grpSpPr bwMode="auto">
          <a:xfrm>
            <a:off x="1452573" y="1127125"/>
            <a:ext cx="4264025" cy="508000"/>
            <a:chOff x="915" y="710"/>
            <a:chExt cx="2686" cy="320"/>
          </a:xfrm>
        </p:grpSpPr>
        <p:cxnSp>
          <p:nvCxnSpPr>
            <p:cNvPr id="16" name="AutoShape 249"/>
            <p:cNvCxnSpPr>
              <a:cxnSpLocks noChangeShapeType="1"/>
              <a:stCxn id="17" idx="4"/>
              <a:endCxn id="17" idx="6"/>
            </p:cNvCxnSpPr>
            <p:nvPr/>
          </p:nvCxnSpPr>
          <p:spPr bwMode="auto">
            <a:xfrm>
              <a:off x="915" y="1030"/>
              <a:ext cx="2686" cy="0"/>
            </a:xfrm>
            <a:prstGeom prst="straightConnector1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7" name="AutoShape 250"/>
            <p:cNvSpPr>
              <a:spLocks noChangeArrowheads="1"/>
            </p:cNvSpPr>
            <p:nvPr/>
          </p:nvSpPr>
          <p:spPr bwMode="auto">
            <a:xfrm>
              <a:off x="915" y="710"/>
              <a:ext cx="2686" cy="320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18288" anchor="b">
              <a:spAutoFit/>
            </a:bodyPr>
            <a:lstStyle/>
            <a:p>
              <a:r>
                <a:rPr lang="ru-RU" b="1" dirty="0" smtClean="0">
                  <a:solidFill>
                    <a:srgbClr val="000000"/>
                  </a:solidFill>
                </a:rPr>
                <a:t>Title</a:t>
              </a:r>
            </a:p>
            <a:p>
              <a:r>
                <a:rPr lang="ru-RU" dirty="0" smtClean="0">
                  <a:solidFill>
                    <a:srgbClr val="808080"/>
                  </a:solidFill>
                </a:rPr>
                <a:t>Unit of measure</a:t>
              </a:r>
              <a:endParaRPr lang="ru-RU" dirty="0">
                <a:solidFill>
                  <a:srgbClr val="808080"/>
                </a:solidFill>
              </a:endParaRPr>
            </a:p>
          </p:txBody>
        </p:sp>
      </p:grpSp>
      <p:sp>
        <p:nvSpPr>
          <p:cNvPr id="20" name="Slide Number"/>
          <p:cNvSpPr txBox="1">
            <a:spLocks/>
          </p:cNvSpPr>
          <p:nvPr userDrawn="1"/>
        </p:nvSpPr>
        <p:spPr>
          <a:xfrm>
            <a:off x="8676150" y="6516109"/>
            <a:ext cx="208756" cy="152400"/>
          </a:xfrm>
          <a:prstGeom prst="rect">
            <a:avLst/>
          </a:prstGeom>
        </p:spPr>
        <p:txBody>
          <a:bodyPr vert="horz" wrap="none" lIns="0" tIns="0" rIns="0" bIns="0" rtlCol="0" anchor="ctr">
            <a:noAutofit/>
          </a:bodyPr>
          <a:lstStyle>
            <a:defPPr>
              <a:defRPr lang="en-US"/>
            </a:defPPr>
            <a:lvl1pPr>
              <a:defRPr sz="1000" baseline="0">
                <a:latin typeface="+mn-lt"/>
              </a:defRPr>
            </a:lvl1pPr>
          </a:lstStyle>
          <a:p>
            <a:pPr algn="ctr"/>
            <a:fld id="{42C328C1-A84F-4A39-A664-DBA00541A8C6}" type="slidenum">
              <a:rPr lang="en-US" smtClean="0">
                <a:solidFill>
                  <a:srgbClr val="000000"/>
                </a:solidFill>
              </a:rPr>
              <a:pPr algn="ctr"/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27" name="Picture 7" descr="Screen Shot 2013-12-24 at 12.16.45.png"/>
          <p:cNvPicPr>
            <a:picLocks noChangeAspect="1"/>
          </p:cNvPicPr>
          <p:nvPr userDrawn="1"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53251" y="166030"/>
            <a:ext cx="1945389" cy="624529"/>
          </a:xfrm>
          <a:prstGeom prst="rect">
            <a:avLst/>
          </a:prstGeom>
        </p:spPr>
      </p:pic>
      <p:sp>
        <p:nvSpPr>
          <p:cNvPr id="13" name="Прямоугольник 18"/>
          <p:cNvSpPr/>
          <p:nvPr userDrawn="1"/>
        </p:nvSpPr>
        <p:spPr>
          <a:xfrm>
            <a:off x="119135" y="818577"/>
            <a:ext cx="8709025" cy="45719"/>
          </a:xfrm>
          <a:custGeom>
            <a:avLst/>
            <a:gdLst/>
            <a:ahLst/>
            <a:cxnLst/>
            <a:rect l="l" t="t" r="r" b="b"/>
            <a:pathLst>
              <a:path w="8728076" h="61913">
                <a:moveTo>
                  <a:pt x="0" y="0"/>
                </a:moveTo>
                <a:lnTo>
                  <a:pt x="8728076" y="0"/>
                </a:lnTo>
                <a:lnTo>
                  <a:pt x="8728076" y="1768"/>
                </a:lnTo>
                <a:lnTo>
                  <a:pt x="8661840" y="61913"/>
                </a:lnTo>
                <a:lnTo>
                  <a:pt x="0" y="61913"/>
                </a:lnTo>
                <a:close/>
              </a:path>
            </a:pathLst>
          </a:custGeom>
          <a:gradFill flip="none" rotWithShape="1">
            <a:gsLst>
              <a:gs pos="47000">
                <a:srgbClr val="BEDF92"/>
              </a:gs>
              <a:gs pos="0">
                <a:schemeClr val="accent2"/>
              </a:gs>
              <a:gs pos="100000">
                <a:srgbClr val="F6FFD9"/>
              </a:gs>
            </a:gsLst>
            <a:lin ang="0" scaled="1"/>
            <a:tileRect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736" tIns="45374" rIns="90736" bIns="45374" rtlCol="0" anchor="ctr"/>
          <a:lstStyle/>
          <a:p>
            <a:pPr algn="ctr"/>
            <a:endParaRPr lang="ru-RU" dirty="0" err="1" smtClean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7261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3" r:id="rId1"/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888541" rtl="0" eaLnBrk="1" fontAlgn="base" hangingPunct="1">
        <a:spcBef>
          <a:spcPct val="0"/>
        </a:spcBef>
        <a:spcAft>
          <a:spcPct val="0"/>
        </a:spcAft>
        <a:tabLst>
          <a:tab pos="354473" algn="l"/>
        </a:tabLst>
        <a:defRPr sz="1900" b="1">
          <a:solidFill>
            <a:srgbClr val="049536"/>
          </a:solidFill>
          <a:latin typeface="+mj-lt"/>
          <a:ea typeface="+mj-ea"/>
          <a:cs typeface="+mj-cs"/>
        </a:defRPr>
      </a:lvl1pPr>
      <a:lvl2pPr algn="l" defTabSz="888541" rtl="0" eaLnBrk="1" fontAlgn="base" hangingPunct="1">
        <a:spcBef>
          <a:spcPct val="0"/>
        </a:spcBef>
        <a:spcAft>
          <a:spcPct val="0"/>
        </a:spcAft>
        <a:defRPr sz="1900" b="1">
          <a:solidFill>
            <a:schemeClr val="tx2"/>
          </a:solidFill>
          <a:latin typeface="Arial" charset="0"/>
        </a:defRPr>
      </a:lvl2pPr>
      <a:lvl3pPr algn="l" defTabSz="888541" rtl="0" eaLnBrk="1" fontAlgn="base" hangingPunct="1">
        <a:spcBef>
          <a:spcPct val="0"/>
        </a:spcBef>
        <a:spcAft>
          <a:spcPct val="0"/>
        </a:spcAft>
        <a:defRPr sz="1900" b="1">
          <a:solidFill>
            <a:schemeClr val="tx2"/>
          </a:solidFill>
          <a:latin typeface="Arial" charset="0"/>
        </a:defRPr>
      </a:lvl3pPr>
      <a:lvl4pPr algn="l" defTabSz="888541" rtl="0" eaLnBrk="1" fontAlgn="base" hangingPunct="1">
        <a:spcBef>
          <a:spcPct val="0"/>
        </a:spcBef>
        <a:spcAft>
          <a:spcPct val="0"/>
        </a:spcAft>
        <a:defRPr sz="1900" b="1">
          <a:solidFill>
            <a:schemeClr val="tx2"/>
          </a:solidFill>
          <a:latin typeface="Arial" charset="0"/>
        </a:defRPr>
      </a:lvl4pPr>
      <a:lvl5pPr algn="l" defTabSz="888541" rtl="0" eaLnBrk="1" fontAlgn="base" hangingPunct="1">
        <a:spcBef>
          <a:spcPct val="0"/>
        </a:spcBef>
        <a:spcAft>
          <a:spcPct val="0"/>
        </a:spcAft>
        <a:defRPr sz="1900" b="1">
          <a:solidFill>
            <a:schemeClr val="tx2"/>
          </a:solidFill>
          <a:latin typeface="Arial" charset="0"/>
        </a:defRPr>
      </a:lvl5pPr>
      <a:lvl6pPr marL="453679" algn="l" defTabSz="888541" rtl="0" eaLnBrk="1" fontAlgn="base" hangingPunct="1">
        <a:spcBef>
          <a:spcPct val="0"/>
        </a:spcBef>
        <a:spcAft>
          <a:spcPct val="0"/>
        </a:spcAft>
        <a:defRPr sz="1900" b="1">
          <a:solidFill>
            <a:schemeClr val="tx2"/>
          </a:solidFill>
          <a:latin typeface="Arial" charset="0"/>
        </a:defRPr>
      </a:lvl6pPr>
      <a:lvl7pPr marL="907442" algn="l" defTabSz="888541" rtl="0" eaLnBrk="1" fontAlgn="base" hangingPunct="1">
        <a:spcBef>
          <a:spcPct val="0"/>
        </a:spcBef>
        <a:spcAft>
          <a:spcPct val="0"/>
        </a:spcAft>
        <a:defRPr sz="1900" b="1">
          <a:solidFill>
            <a:schemeClr val="tx2"/>
          </a:solidFill>
          <a:latin typeface="Arial" charset="0"/>
        </a:defRPr>
      </a:lvl7pPr>
      <a:lvl8pPr marL="1361170" algn="l" defTabSz="888541" rtl="0" eaLnBrk="1" fontAlgn="base" hangingPunct="1">
        <a:spcBef>
          <a:spcPct val="0"/>
        </a:spcBef>
        <a:spcAft>
          <a:spcPct val="0"/>
        </a:spcAft>
        <a:defRPr sz="1900" b="1">
          <a:solidFill>
            <a:schemeClr val="tx2"/>
          </a:solidFill>
          <a:latin typeface="Arial" charset="0"/>
        </a:defRPr>
      </a:lvl8pPr>
      <a:lvl9pPr marL="1814893" algn="l" defTabSz="888541" rtl="0" eaLnBrk="1" fontAlgn="base" hangingPunct="1">
        <a:spcBef>
          <a:spcPct val="0"/>
        </a:spcBef>
        <a:spcAft>
          <a:spcPct val="0"/>
        </a:spcAft>
        <a:defRPr sz="1900" b="1">
          <a:solidFill>
            <a:schemeClr val="tx2"/>
          </a:solidFill>
          <a:latin typeface="Arial" charset="0"/>
        </a:defRPr>
      </a:lvl9pPr>
    </p:titleStyle>
    <p:bodyStyle>
      <a:lvl1pPr marL="0" indent="0" algn="l" defTabSz="888541" rtl="0" eaLnBrk="1" fontAlgn="base" hangingPunct="1">
        <a:spcBef>
          <a:spcPct val="0"/>
        </a:spcBef>
        <a:spcAft>
          <a:spcPct val="0"/>
        </a:spcAft>
        <a:buClr>
          <a:schemeClr val="tx2"/>
        </a:buClr>
        <a:defRPr sz="1600">
          <a:solidFill>
            <a:schemeClr val="tx1"/>
          </a:solidFill>
          <a:latin typeface="+mn-lt"/>
          <a:ea typeface="+mn-ea"/>
          <a:cs typeface="+mn-cs"/>
        </a:defRPr>
      </a:lvl1pPr>
      <a:lvl2pPr marL="192203" indent="-190630" algn="l" defTabSz="888541" rtl="0" eaLnBrk="1" fontAlgn="base" hangingPunct="1">
        <a:spcBef>
          <a:spcPct val="0"/>
        </a:spcBef>
        <a:spcAft>
          <a:spcPct val="0"/>
        </a:spcAft>
        <a:buClr>
          <a:schemeClr val="tx1"/>
        </a:buClr>
        <a:buSzPct val="125000"/>
        <a:buFont typeface="Arial" charset="0"/>
        <a:buChar char="▪"/>
        <a:defRPr sz="1600">
          <a:solidFill>
            <a:schemeClr val="tx1"/>
          </a:solidFill>
          <a:latin typeface="+mn-lt"/>
        </a:defRPr>
      </a:lvl2pPr>
      <a:lvl3pPr marL="453679" indent="-259947" algn="l" defTabSz="888541" rtl="0" eaLnBrk="1" fontAlgn="base" hangingPunct="1">
        <a:spcBef>
          <a:spcPct val="0"/>
        </a:spcBef>
        <a:spcAft>
          <a:spcPct val="0"/>
        </a:spcAft>
        <a:buClr>
          <a:schemeClr val="tx1"/>
        </a:buClr>
        <a:buSzPct val="120000"/>
        <a:buFont typeface="Arial" charset="0"/>
        <a:buChar char="–"/>
        <a:defRPr sz="1600">
          <a:solidFill>
            <a:schemeClr val="tx1"/>
          </a:solidFill>
          <a:latin typeface="+mn-lt"/>
        </a:defRPr>
      </a:lvl3pPr>
      <a:lvl4pPr marL="609692" indent="-154399" algn="l" defTabSz="888541" rtl="0" eaLnBrk="1" fontAlgn="base" hangingPunct="1">
        <a:spcBef>
          <a:spcPct val="0"/>
        </a:spcBef>
        <a:spcAft>
          <a:spcPct val="0"/>
        </a:spcAft>
        <a:buClr>
          <a:schemeClr val="tx1"/>
        </a:buClr>
        <a:buSzPct val="120000"/>
        <a:buFont typeface="Arial" charset="0"/>
        <a:buChar char="▫"/>
        <a:defRPr sz="1600">
          <a:solidFill>
            <a:schemeClr val="tx1"/>
          </a:solidFill>
          <a:latin typeface="+mn-lt"/>
        </a:defRPr>
      </a:lvl4pPr>
      <a:lvl5pPr marL="744108" indent="-129186" algn="l" defTabSz="888541" rtl="0" eaLnBrk="1" fontAlgn="base" hangingPunct="1">
        <a:spcBef>
          <a:spcPct val="0"/>
        </a:spcBef>
        <a:spcAft>
          <a:spcPct val="0"/>
        </a:spcAft>
        <a:buClr>
          <a:schemeClr val="tx1"/>
        </a:buClr>
        <a:buSzPct val="89000"/>
        <a:buFont typeface="Arial" charset="0"/>
        <a:buChar char="-"/>
        <a:defRPr sz="1600">
          <a:solidFill>
            <a:schemeClr val="tx1"/>
          </a:solidFill>
          <a:latin typeface="+mn-lt"/>
        </a:defRPr>
      </a:lvl5pPr>
      <a:lvl6pPr marL="744108" indent="-129186" algn="l" defTabSz="888541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sz="1600">
          <a:solidFill>
            <a:schemeClr val="tx1"/>
          </a:solidFill>
          <a:latin typeface="+mn-lt"/>
        </a:defRPr>
      </a:lvl6pPr>
      <a:lvl7pPr marL="744108" indent="-129186" algn="l" defTabSz="888541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sz="1600">
          <a:solidFill>
            <a:schemeClr val="tx1"/>
          </a:solidFill>
          <a:latin typeface="+mn-lt"/>
        </a:defRPr>
      </a:lvl7pPr>
      <a:lvl8pPr marL="744108" indent="-129186" algn="l" defTabSz="888541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sz="1600">
          <a:solidFill>
            <a:schemeClr val="tx1"/>
          </a:solidFill>
          <a:latin typeface="+mn-lt"/>
        </a:defRPr>
      </a:lvl8pPr>
      <a:lvl9pPr marL="744108" indent="-129186" algn="l" defTabSz="888541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074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3679" algn="l" defTabSz="9074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07442" algn="l" defTabSz="9074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61170" algn="l" defTabSz="9074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14893" algn="l" defTabSz="9074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68618" algn="l" defTabSz="9074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22340" algn="l" defTabSz="9074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76066" algn="l" defTabSz="9074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29791" algn="l" defTabSz="9074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Text Rectangle 286"/>
          <p:cNvSpPr>
            <a:spLocks noGrp="1" noChangeArrowheads="1"/>
          </p:cNvSpPr>
          <p:nvPr>
            <p:ph type="body" idx="1"/>
            <p:custDataLst>
              <p:tags r:id="rId13"/>
            </p:custDataLst>
          </p:nvPr>
        </p:nvSpPr>
        <p:spPr bwMode="auto">
          <a:xfrm>
            <a:off x="1452568" y="1951038"/>
            <a:ext cx="4302125" cy="1231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ru-RU" dirty="0" smtClean="0"/>
          </a:p>
        </p:txBody>
      </p:sp>
      <p:sp>
        <p:nvSpPr>
          <p:cNvPr id="19" name="Title Placeholder 2"/>
          <p:cNvSpPr>
            <a:spLocks noGrp="1" noChangeArrowheads="1"/>
          </p:cNvSpPr>
          <p:nvPr>
            <p:ph type="title"/>
            <p:custDataLst>
              <p:tags r:id="rId14"/>
            </p:custDataLst>
          </p:nvPr>
        </p:nvSpPr>
        <p:spPr bwMode="auto">
          <a:xfrm>
            <a:off x="119138" y="472139"/>
            <a:ext cx="6778625" cy="3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dirty="0" smtClean="0"/>
              <a:t>Click to edit Master title style</a:t>
            </a:r>
            <a:endParaRPr lang="ru-RU" dirty="0" smtClean="0"/>
          </a:p>
        </p:txBody>
      </p:sp>
      <p:sp>
        <p:nvSpPr>
          <p:cNvPr id="10" name="On-page tracker" hidden="1"/>
          <p:cNvSpPr>
            <a:spLocks noChangeArrowheads="1"/>
          </p:cNvSpPr>
          <p:nvPr>
            <p:custDataLst>
              <p:tags r:id="rId15"/>
            </p:custDataLst>
          </p:nvPr>
        </p:nvSpPr>
        <p:spPr bwMode="auto">
          <a:xfrm>
            <a:off x="119063" y="26988"/>
            <a:ext cx="859210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ru-RU" sz="1400" dirty="0" smtClean="0">
                <a:solidFill>
                  <a:srgbClr val="808080"/>
                </a:solidFill>
                <a:latin typeface="Arial"/>
              </a:rPr>
              <a:t>TRACKER</a:t>
            </a:r>
            <a:endParaRPr lang="ru-RU" sz="1400" dirty="0">
              <a:solidFill>
                <a:srgbClr val="808080"/>
              </a:solidFill>
              <a:latin typeface="Arial"/>
            </a:endParaRPr>
          </a:p>
        </p:txBody>
      </p:sp>
      <p:sp>
        <p:nvSpPr>
          <p:cNvPr id="11" name="Unit of measure" hidden="1"/>
          <p:cNvSpPr txBox="1">
            <a:spLocks noChangeArrowheads="1"/>
          </p:cNvSpPr>
          <p:nvPr>
            <p:custDataLst>
              <p:tags r:id="rId16"/>
            </p:custDataLst>
          </p:nvPr>
        </p:nvSpPr>
        <p:spPr bwMode="auto">
          <a:xfrm>
            <a:off x="119137" y="843330"/>
            <a:ext cx="8618537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defTabSz="8953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447675" defTabSz="8953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895350" defTabSz="8953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344613" defTabSz="8953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1792288" defTabSz="8953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2494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7066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1638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6210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/>
            </a:pPr>
            <a:r>
              <a:rPr lang="ru-RU" sz="1600" dirty="0" smtClean="0">
                <a:solidFill>
                  <a:srgbClr val="808080"/>
                </a:solidFill>
              </a:rPr>
              <a:t>Unit of measure</a:t>
            </a:r>
          </a:p>
        </p:txBody>
      </p:sp>
      <p:grpSp>
        <p:nvGrpSpPr>
          <p:cNvPr id="15" name="ACET" hidden="1"/>
          <p:cNvGrpSpPr>
            <a:grpSpLocks/>
          </p:cNvGrpSpPr>
          <p:nvPr>
            <p:custDataLst>
              <p:tags r:id="rId17"/>
            </p:custDataLst>
          </p:nvPr>
        </p:nvGrpSpPr>
        <p:grpSpPr bwMode="auto">
          <a:xfrm>
            <a:off x="1452574" y="1104900"/>
            <a:ext cx="4264025" cy="530224"/>
            <a:chOff x="915" y="696"/>
            <a:chExt cx="2686" cy="334"/>
          </a:xfrm>
        </p:grpSpPr>
        <p:cxnSp>
          <p:nvCxnSpPr>
            <p:cNvPr id="16" name="AutoShape 249"/>
            <p:cNvCxnSpPr>
              <a:cxnSpLocks noChangeShapeType="1"/>
              <a:stCxn id="17" idx="4"/>
              <a:endCxn id="17" idx="6"/>
            </p:cNvCxnSpPr>
            <p:nvPr/>
          </p:nvCxnSpPr>
          <p:spPr bwMode="auto">
            <a:xfrm>
              <a:off x="915" y="1030"/>
              <a:ext cx="2686" cy="0"/>
            </a:xfrm>
            <a:prstGeom prst="straightConnector1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7" name="AutoShape 250"/>
            <p:cNvSpPr>
              <a:spLocks noChangeArrowheads="1"/>
            </p:cNvSpPr>
            <p:nvPr/>
          </p:nvSpPr>
          <p:spPr bwMode="auto">
            <a:xfrm>
              <a:off x="915" y="696"/>
              <a:ext cx="2686" cy="334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18288" anchor="b">
              <a:spAutoFit/>
            </a:bodyPr>
            <a:lstStyle/>
            <a:p>
              <a:r>
                <a:rPr lang="ru-RU" b="1" dirty="0" smtClean="0">
                  <a:solidFill>
                    <a:srgbClr val="000000"/>
                  </a:solidFill>
                </a:rPr>
                <a:t>Title</a:t>
              </a:r>
            </a:p>
            <a:p>
              <a:r>
                <a:rPr lang="ru-RU" dirty="0" smtClean="0">
                  <a:solidFill>
                    <a:srgbClr val="808080"/>
                  </a:solidFill>
                </a:rPr>
                <a:t>Unit of measure</a:t>
              </a:r>
              <a:endParaRPr lang="ru-RU" dirty="0">
                <a:solidFill>
                  <a:srgbClr val="808080"/>
                </a:solidFill>
              </a:endParaRPr>
            </a:p>
          </p:txBody>
        </p:sp>
      </p:grpSp>
      <p:sp>
        <p:nvSpPr>
          <p:cNvPr id="20" name="Slide Number"/>
          <p:cNvSpPr txBox="1">
            <a:spLocks/>
          </p:cNvSpPr>
          <p:nvPr userDrawn="1"/>
        </p:nvSpPr>
        <p:spPr>
          <a:xfrm>
            <a:off x="8676150" y="6516109"/>
            <a:ext cx="208756" cy="152400"/>
          </a:xfrm>
          <a:prstGeom prst="rect">
            <a:avLst/>
          </a:prstGeom>
        </p:spPr>
        <p:txBody>
          <a:bodyPr vert="horz" wrap="none" lIns="0" tIns="0" rIns="0" bIns="0" rtlCol="0" anchor="ctr">
            <a:noAutofit/>
          </a:bodyPr>
          <a:lstStyle>
            <a:defPPr>
              <a:defRPr lang="en-US"/>
            </a:defPPr>
            <a:lvl1pPr>
              <a:defRPr sz="1000" baseline="0">
                <a:latin typeface="+mn-lt"/>
              </a:defRPr>
            </a:lvl1pPr>
          </a:lstStyle>
          <a:p>
            <a:pPr algn="ctr"/>
            <a:fld id="{42C328C1-A84F-4A39-A664-DBA00541A8C6}" type="slidenum">
              <a:rPr lang="en-US" smtClean="0">
                <a:solidFill>
                  <a:srgbClr val="000000"/>
                </a:solidFill>
              </a:rPr>
              <a:pPr algn="ctr"/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27" name="Picture 7" descr="Screen Shot 2013-12-24 at 12.16.45.png"/>
          <p:cNvPicPr>
            <a:picLocks noChangeAspect="1"/>
          </p:cNvPicPr>
          <p:nvPr userDrawn="1"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53258" y="166030"/>
            <a:ext cx="1945389" cy="624529"/>
          </a:xfrm>
          <a:prstGeom prst="rect">
            <a:avLst/>
          </a:prstGeom>
        </p:spPr>
      </p:pic>
      <p:sp>
        <p:nvSpPr>
          <p:cNvPr id="13" name="Прямоугольник 18"/>
          <p:cNvSpPr/>
          <p:nvPr userDrawn="1"/>
        </p:nvSpPr>
        <p:spPr>
          <a:xfrm>
            <a:off x="119138" y="818577"/>
            <a:ext cx="8709025" cy="45719"/>
          </a:xfrm>
          <a:custGeom>
            <a:avLst/>
            <a:gdLst/>
            <a:ahLst/>
            <a:cxnLst/>
            <a:rect l="l" t="t" r="r" b="b"/>
            <a:pathLst>
              <a:path w="8728076" h="61913">
                <a:moveTo>
                  <a:pt x="0" y="0"/>
                </a:moveTo>
                <a:lnTo>
                  <a:pt x="8728076" y="0"/>
                </a:lnTo>
                <a:lnTo>
                  <a:pt x="8728076" y="1768"/>
                </a:lnTo>
                <a:lnTo>
                  <a:pt x="8661840" y="61913"/>
                </a:lnTo>
                <a:lnTo>
                  <a:pt x="0" y="61913"/>
                </a:lnTo>
                <a:close/>
              </a:path>
            </a:pathLst>
          </a:custGeom>
          <a:gradFill flip="none" rotWithShape="1">
            <a:gsLst>
              <a:gs pos="47000">
                <a:srgbClr val="BEDF92"/>
              </a:gs>
              <a:gs pos="0">
                <a:schemeClr val="accent2"/>
              </a:gs>
              <a:gs pos="100000">
                <a:srgbClr val="F6FFD9"/>
              </a:gs>
            </a:gsLst>
            <a:lin ang="0" scaled="1"/>
            <a:tileRect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708" tIns="45360" rIns="90708" bIns="45360" rtlCol="0" anchor="ctr"/>
          <a:lstStyle/>
          <a:p>
            <a:pPr algn="ctr"/>
            <a:endParaRPr lang="ru-RU" dirty="0" err="1" smtClean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55718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5" r:id="rId1"/>
    <p:sldLayoutId id="2147483846" r:id="rId2"/>
    <p:sldLayoutId id="2147483847" r:id="rId3"/>
    <p:sldLayoutId id="2147483848" r:id="rId4"/>
    <p:sldLayoutId id="2147483849" r:id="rId5"/>
    <p:sldLayoutId id="2147483850" r:id="rId6"/>
    <p:sldLayoutId id="2147483851" r:id="rId7"/>
    <p:sldLayoutId id="2147483852" r:id="rId8"/>
    <p:sldLayoutId id="2147483853" r:id="rId9"/>
    <p:sldLayoutId id="2147483854" r:id="rId10"/>
    <p:sldLayoutId id="2147483855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888267" rtl="0" eaLnBrk="1" fontAlgn="base" hangingPunct="1">
        <a:spcBef>
          <a:spcPct val="0"/>
        </a:spcBef>
        <a:spcAft>
          <a:spcPct val="0"/>
        </a:spcAft>
        <a:tabLst>
          <a:tab pos="354364" algn="l"/>
        </a:tabLst>
        <a:defRPr sz="1900" b="1">
          <a:solidFill>
            <a:srgbClr val="049536"/>
          </a:solidFill>
          <a:latin typeface="+mj-lt"/>
          <a:ea typeface="+mj-ea"/>
          <a:cs typeface="+mj-cs"/>
        </a:defRPr>
      </a:lvl1pPr>
      <a:lvl2pPr algn="l" defTabSz="888267" rtl="0" eaLnBrk="1" fontAlgn="base" hangingPunct="1">
        <a:spcBef>
          <a:spcPct val="0"/>
        </a:spcBef>
        <a:spcAft>
          <a:spcPct val="0"/>
        </a:spcAft>
        <a:defRPr sz="1900" b="1">
          <a:solidFill>
            <a:schemeClr val="tx2"/>
          </a:solidFill>
          <a:latin typeface="Arial" charset="0"/>
        </a:defRPr>
      </a:lvl2pPr>
      <a:lvl3pPr algn="l" defTabSz="888267" rtl="0" eaLnBrk="1" fontAlgn="base" hangingPunct="1">
        <a:spcBef>
          <a:spcPct val="0"/>
        </a:spcBef>
        <a:spcAft>
          <a:spcPct val="0"/>
        </a:spcAft>
        <a:defRPr sz="1900" b="1">
          <a:solidFill>
            <a:schemeClr val="tx2"/>
          </a:solidFill>
          <a:latin typeface="Arial" charset="0"/>
        </a:defRPr>
      </a:lvl3pPr>
      <a:lvl4pPr algn="l" defTabSz="888267" rtl="0" eaLnBrk="1" fontAlgn="base" hangingPunct="1">
        <a:spcBef>
          <a:spcPct val="0"/>
        </a:spcBef>
        <a:spcAft>
          <a:spcPct val="0"/>
        </a:spcAft>
        <a:defRPr sz="1900" b="1">
          <a:solidFill>
            <a:schemeClr val="tx2"/>
          </a:solidFill>
          <a:latin typeface="Arial" charset="0"/>
        </a:defRPr>
      </a:lvl4pPr>
      <a:lvl5pPr algn="l" defTabSz="888267" rtl="0" eaLnBrk="1" fontAlgn="base" hangingPunct="1">
        <a:spcBef>
          <a:spcPct val="0"/>
        </a:spcBef>
        <a:spcAft>
          <a:spcPct val="0"/>
        </a:spcAft>
        <a:defRPr sz="1900" b="1">
          <a:solidFill>
            <a:schemeClr val="tx2"/>
          </a:solidFill>
          <a:latin typeface="Arial" charset="0"/>
        </a:defRPr>
      </a:lvl5pPr>
      <a:lvl6pPr marL="453539" algn="l" defTabSz="888267" rtl="0" eaLnBrk="1" fontAlgn="base" hangingPunct="1">
        <a:spcBef>
          <a:spcPct val="0"/>
        </a:spcBef>
        <a:spcAft>
          <a:spcPct val="0"/>
        </a:spcAft>
        <a:defRPr sz="1900" b="1">
          <a:solidFill>
            <a:schemeClr val="tx2"/>
          </a:solidFill>
          <a:latin typeface="Arial" charset="0"/>
        </a:defRPr>
      </a:lvl6pPr>
      <a:lvl7pPr marL="907162" algn="l" defTabSz="888267" rtl="0" eaLnBrk="1" fontAlgn="base" hangingPunct="1">
        <a:spcBef>
          <a:spcPct val="0"/>
        </a:spcBef>
        <a:spcAft>
          <a:spcPct val="0"/>
        </a:spcAft>
        <a:defRPr sz="1900" b="1">
          <a:solidFill>
            <a:schemeClr val="tx2"/>
          </a:solidFill>
          <a:latin typeface="Arial" charset="0"/>
        </a:defRPr>
      </a:lvl7pPr>
      <a:lvl8pPr marL="1360750" algn="l" defTabSz="888267" rtl="0" eaLnBrk="1" fontAlgn="base" hangingPunct="1">
        <a:spcBef>
          <a:spcPct val="0"/>
        </a:spcBef>
        <a:spcAft>
          <a:spcPct val="0"/>
        </a:spcAft>
        <a:defRPr sz="1900" b="1">
          <a:solidFill>
            <a:schemeClr val="tx2"/>
          </a:solidFill>
          <a:latin typeface="Arial" charset="0"/>
        </a:defRPr>
      </a:lvl8pPr>
      <a:lvl9pPr marL="1814333" algn="l" defTabSz="888267" rtl="0" eaLnBrk="1" fontAlgn="base" hangingPunct="1">
        <a:spcBef>
          <a:spcPct val="0"/>
        </a:spcBef>
        <a:spcAft>
          <a:spcPct val="0"/>
        </a:spcAft>
        <a:defRPr sz="1900" b="1">
          <a:solidFill>
            <a:schemeClr val="tx2"/>
          </a:solidFill>
          <a:latin typeface="Arial" charset="0"/>
        </a:defRPr>
      </a:lvl9pPr>
    </p:titleStyle>
    <p:bodyStyle>
      <a:lvl1pPr marL="0" indent="0" algn="l" defTabSz="888267" rtl="0" eaLnBrk="1" fontAlgn="base" hangingPunct="1">
        <a:spcBef>
          <a:spcPct val="0"/>
        </a:spcBef>
        <a:spcAft>
          <a:spcPct val="0"/>
        </a:spcAft>
        <a:buClr>
          <a:schemeClr val="tx2"/>
        </a:buClr>
        <a:defRPr sz="1600">
          <a:solidFill>
            <a:schemeClr val="tx1"/>
          </a:solidFill>
          <a:latin typeface="+mn-lt"/>
          <a:ea typeface="+mn-ea"/>
          <a:cs typeface="+mn-cs"/>
        </a:defRPr>
      </a:lvl1pPr>
      <a:lvl2pPr marL="192143" indent="-190572" algn="l" defTabSz="888267" rtl="0" eaLnBrk="1" fontAlgn="base" hangingPunct="1">
        <a:spcBef>
          <a:spcPct val="0"/>
        </a:spcBef>
        <a:spcAft>
          <a:spcPct val="0"/>
        </a:spcAft>
        <a:buClr>
          <a:schemeClr val="tx1"/>
        </a:buClr>
        <a:buSzPct val="125000"/>
        <a:buFont typeface="Arial" charset="0"/>
        <a:buChar char="▪"/>
        <a:defRPr sz="1600">
          <a:solidFill>
            <a:schemeClr val="tx1"/>
          </a:solidFill>
          <a:latin typeface="+mn-lt"/>
        </a:defRPr>
      </a:lvl2pPr>
      <a:lvl3pPr marL="453539" indent="-259867" algn="l" defTabSz="888267" rtl="0" eaLnBrk="1" fontAlgn="base" hangingPunct="1">
        <a:spcBef>
          <a:spcPct val="0"/>
        </a:spcBef>
        <a:spcAft>
          <a:spcPct val="0"/>
        </a:spcAft>
        <a:buClr>
          <a:schemeClr val="tx1"/>
        </a:buClr>
        <a:buSzPct val="120000"/>
        <a:buFont typeface="Arial" charset="0"/>
        <a:buChar char="–"/>
        <a:defRPr sz="1600">
          <a:solidFill>
            <a:schemeClr val="tx1"/>
          </a:solidFill>
          <a:latin typeface="+mn-lt"/>
        </a:defRPr>
      </a:lvl3pPr>
      <a:lvl4pPr marL="609504" indent="-154351" algn="l" defTabSz="888267" rtl="0" eaLnBrk="1" fontAlgn="base" hangingPunct="1">
        <a:spcBef>
          <a:spcPct val="0"/>
        </a:spcBef>
        <a:spcAft>
          <a:spcPct val="0"/>
        </a:spcAft>
        <a:buClr>
          <a:schemeClr val="tx1"/>
        </a:buClr>
        <a:buSzPct val="120000"/>
        <a:buFont typeface="Arial" charset="0"/>
        <a:buChar char="▫"/>
        <a:defRPr sz="1600">
          <a:solidFill>
            <a:schemeClr val="tx1"/>
          </a:solidFill>
          <a:latin typeface="+mn-lt"/>
        </a:defRPr>
      </a:lvl4pPr>
      <a:lvl5pPr marL="743878" indent="-129147" algn="l" defTabSz="888267" rtl="0" eaLnBrk="1" fontAlgn="base" hangingPunct="1">
        <a:spcBef>
          <a:spcPct val="0"/>
        </a:spcBef>
        <a:spcAft>
          <a:spcPct val="0"/>
        </a:spcAft>
        <a:buClr>
          <a:schemeClr val="tx1"/>
        </a:buClr>
        <a:buSzPct val="89000"/>
        <a:buFont typeface="Arial" charset="0"/>
        <a:buChar char="-"/>
        <a:defRPr sz="1600">
          <a:solidFill>
            <a:schemeClr val="tx1"/>
          </a:solidFill>
          <a:latin typeface="+mn-lt"/>
        </a:defRPr>
      </a:lvl5pPr>
      <a:lvl6pPr marL="743878" indent="-129147" algn="l" defTabSz="888267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sz="1600">
          <a:solidFill>
            <a:schemeClr val="tx1"/>
          </a:solidFill>
          <a:latin typeface="+mn-lt"/>
        </a:defRPr>
      </a:lvl6pPr>
      <a:lvl7pPr marL="743878" indent="-129147" algn="l" defTabSz="888267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sz="1600">
          <a:solidFill>
            <a:schemeClr val="tx1"/>
          </a:solidFill>
          <a:latin typeface="+mn-lt"/>
        </a:defRPr>
      </a:lvl7pPr>
      <a:lvl8pPr marL="743878" indent="-129147" algn="l" defTabSz="888267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sz="1600">
          <a:solidFill>
            <a:schemeClr val="tx1"/>
          </a:solidFill>
          <a:latin typeface="+mn-lt"/>
        </a:defRPr>
      </a:lvl8pPr>
      <a:lvl9pPr marL="743878" indent="-129147" algn="l" defTabSz="888267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0716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3539" algn="l" defTabSz="90716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07162" algn="l" defTabSz="90716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60750" algn="l" defTabSz="90716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14333" algn="l" defTabSz="90716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67918" algn="l" defTabSz="90716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21500" algn="l" defTabSz="90716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75086" algn="l" defTabSz="90716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28674" algn="l" defTabSz="90716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Text Rectangle 286"/>
          <p:cNvSpPr>
            <a:spLocks noGrp="1" noChangeArrowheads="1"/>
          </p:cNvSpPr>
          <p:nvPr>
            <p:ph type="body" idx="1"/>
            <p:custDataLst>
              <p:tags r:id="rId13"/>
            </p:custDataLst>
          </p:nvPr>
        </p:nvSpPr>
        <p:spPr bwMode="auto">
          <a:xfrm>
            <a:off x="1452568" y="1951038"/>
            <a:ext cx="4302125" cy="1231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ru-RU" dirty="0" smtClean="0"/>
          </a:p>
        </p:txBody>
      </p:sp>
      <p:sp>
        <p:nvSpPr>
          <p:cNvPr id="19" name="Title Placeholder 2"/>
          <p:cNvSpPr>
            <a:spLocks noGrp="1" noChangeArrowheads="1"/>
          </p:cNvSpPr>
          <p:nvPr>
            <p:ph type="title"/>
            <p:custDataLst>
              <p:tags r:id="rId14"/>
            </p:custDataLst>
          </p:nvPr>
        </p:nvSpPr>
        <p:spPr bwMode="auto">
          <a:xfrm>
            <a:off x="119100" y="472139"/>
            <a:ext cx="6778625" cy="3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dirty="0" smtClean="0"/>
              <a:t>Click to edit Master title style</a:t>
            </a:r>
            <a:endParaRPr lang="ru-RU" dirty="0" smtClean="0"/>
          </a:p>
        </p:txBody>
      </p:sp>
      <p:sp>
        <p:nvSpPr>
          <p:cNvPr id="10" name="On-page tracker" hidden="1"/>
          <p:cNvSpPr>
            <a:spLocks noChangeArrowheads="1"/>
          </p:cNvSpPr>
          <p:nvPr>
            <p:custDataLst>
              <p:tags r:id="rId15"/>
            </p:custDataLst>
          </p:nvPr>
        </p:nvSpPr>
        <p:spPr bwMode="auto">
          <a:xfrm>
            <a:off x="119063" y="26988"/>
            <a:ext cx="859210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pPr defTabSz="894412"/>
            <a:r>
              <a:rPr lang="ru-RU" sz="1400" dirty="0">
                <a:solidFill>
                  <a:srgbClr val="808080"/>
                </a:solidFill>
                <a:latin typeface="Arial"/>
              </a:rPr>
              <a:t>TRACKER</a:t>
            </a:r>
          </a:p>
        </p:txBody>
      </p:sp>
      <p:sp>
        <p:nvSpPr>
          <p:cNvPr id="11" name="Unit of measure" hidden="1"/>
          <p:cNvSpPr txBox="1">
            <a:spLocks noChangeArrowheads="1"/>
          </p:cNvSpPr>
          <p:nvPr>
            <p:custDataLst>
              <p:tags r:id="rId16"/>
            </p:custDataLst>
          </p:nvPr>
        </p:nvSpPr>
        <p:spPr bwMode="auto">
          <a:xfrm>
            <a:off x="119099" y="843330"/>
            <a:ext cx="8618537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defTabSz="8953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447675" defTabSz="8953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895350" defTabSz="8953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344613" defTabSz="8953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1792288" defTabSz="8953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2494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7066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1638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6210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/>
            </a:pPr>
            <a:r>
              <a:rPr lang="ru-RU" sz="1600" dirty="0" smtClean="0">
                <a:solidFill>
                  <a:srgbClr val="808080"/>
                </a:solidFill>
              </a:rPr>
              <a:t>Unit of measure</a:t>
            </a:r>
          </a:p>
        </p:txBody>
      </p:sp>
      <p:grpSp>
        <p:nvGrpSpPr>
          <p:cNvPr id="15" name="ACET" hidden="1"/>
          <p:cNvGrpSpPr>
            <a:grpSpLocks/>
          </p:cNvGrpSpPr>
          <p:nvPr>
            <p:custDataLst>
              <p:tags r:id="rId17"/>
            </p:custDataLst>
          </p:nvPr>
        </p:nvGrpSpPr>
        <p:grpSpPr bwMode="auto">
          <a:xfrm>
            <a:off x="1452574" y="1123950"/>
            <a:ext cx="4264025" cy="511174"/>
            <a:chOff x="915" y="708"/>
            <a:chExt cx="2686" cy="322"/>
          </a:xfrm>
        </p:grpSpPr>
        <p:cxnSp>
          <p:nvCxnSpPr>
            <p:cNvPr id="16" name="AutoShape 249"/>
            <p:cNvCxnSpPr>
              <a:cxnSpLocks noChangeShapeType="1"/>
              <a:stCxn id="17" idx="4"/>
              <a:endCxn id="17" idx="6"/>
            </p:cNvCxnSpPr>
            <p:nvPr/>
          </p:nvCxnSpPr>
          <p:spPr bwMode="auto">
            <a:xfrm>
              <a:off x="915" y="1030"/>
              <a:ext cx="2686" cy="0"/>
            </a:xfrm>
            <a:prstGeom prst="straightConnector1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7" name="AutoShape 250"/>
            <p:cNvSpPr>
              <a:spLocks noChangeArrowheads="1"/>
            </p:cNvSpPr>
            <p:nvPr/>
          </p:nvSpPr>
          <p:spPr bwMode="auto">
            <a:xfrm>
              <a:off x="915" y="708"/>
              <a:ext cx="2686" cy="322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18288" anchor="b">
              <a:spAutoFit/>
            </a:bodyPr>
            <a:lstStyle/>
            <a:p>
              <a:pPr defTabSz="894412"/>
              <a:r>
                <a:rPr lang="ru-RU" b="1" dirty="0">
                  <a:solidFill>
                    <a:srgbClr val="000000"/>
                  </a:solidFill>
                  <a:latin typeface="Arial"/>
                </a:rPr>
                <a:t>Title</a:t>
              </a:r>
            </a:p>
            <a:p>
              <a:pPr defTabSz="894412"/>
              <a:r>
                <a:rPr lang="ru-RU" dirty="0">
                  <a:solidFill>
                    <a:srgbClr val="808080"/>
                  </a:solidFill>
                  <a:latin typeface="Arial"/>
                </a:rPr>
                <a:t>Unit of measure</a:t>
              </a:r>
            </a:p>
          </p:txBody>
        </p:sp>
      </p:grpSp>
      <p:sp>
        <p:nvSpPr>
          <p:cNvPr id="20" name="Slide Number"/>
          <p:cNvSpPr txBox="1">
            <a:spLocks/>
          </p:cNvSpPr>
          <p:nvPr userDrawn="1"/>
        </p:nvSpPr>
        <p:spPr>
          <a:xfrm>
            <a:off x="8676150" y="6516109"/>
            <a:ext cx="208756" cy="152400"/>
          </a:xfrm>
          <a:prstGeom prst="rect">
            <a:avLst/>
          </a:prstGeom>
        </p:spPr>
        <p:txBody>
          <a:bodyPr vert="horz" wrap="none" lIns="0" tIns="0" rIns="0" bIns="0" rtlCol="0" anchor="ctr">
            <a:noAutofit/>
          </a:bodyPr>
          <a:lstStyle>
            <a:defPPr>
              <a:defRPr lang="en-US"/>
            </a:defPPr>
            <a:lvl1pPr>
              <a:defRPr sz="1000" baseline="0">
                <a:latin typeface="+mn-lt"/>
              </a:defRPr>
            </a:lvl1pPr>
          </a:lstStyle>
          <a:p>
            <a:pPr algn="ctr" defTabSz="894412"/>
            <a:fld id="{42C328C1-A84F-4A39-A664-DBA00541A8C6}" type="slidenum">
              <a:rPr lang="en-US" smtClean="0">
                <a:solidFill>
                  <a:srgbClr val="000000"/>
                </a:solidFill>
              </a:rPr>
              <a:pPr algn="ctr" defTabSz="894412"/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27" name="Picture 7" descr="Screen Shot 2013-12-24 at 12.16.45.png"/>
          <p:cNvPicPr>
            <a:picLocks noChangeAspect="1"/>
          </p:cNvPicPr>
          <p:nvPr userDrawn="1"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53258" y="166030"/>
            <a:ext cx="1945389" cy="624529"/>
          </a:xfrm>
          <a:prstGeom prst="rect">
            <a:avLst/>
          </a:prstGeom>
        </p:spPr>
      </p:pic>
      <p:sp>
        <p:nvSpPr>
          <p:cNvPr id="13" name="Прямоугольник 18"/>
          <p:cNvSpPr/>
          <p:nvPr userDrawn="1"/>
        </p:nvSpPr>
        <p:spPr>
          <a:xfrm>
            <a:off x="119100" y="818577"/>
            <a:ext cx="8709025" cy="45719"/>
          </a:xfrm>
          <a:custGeom>
            <a:avLst/>
            <a:gdLst/>
            <a:ahLst/>
            <a:cxnLst/>
            <a:rect l="l" t="t" r="r" b="b"/>
            <a:pathLst>
              <a:path w="8728076" h="61913">
                <a:moveTo>
                  <a:pt x="0" y="0"/>
                </a:moveTo>
                <a:lnTo>
                  <a:pt x="8728076" y="0"/>
                </a:lnTo>
                <a:lnTo>
                  <a:pt x="8728076" y="1768"/>
                </a:lnTo>
                <a:lnTo>
                  <a:pt x="8661840" y="61913"/>
                </a:lnTo>
                <a:lnTo>
                  <a:pt x="0" y="61913"/>
                </a:lnTo>
                <a:close/>
              </a:path>
            </a:pathLst>
          </a:custGeom>
          <a:gradFill flip="none" rotWithShape="1">
            <a:gsLst>
              <a:gs pos="47000">
                <a:srgbClr val="BEDF92"/>
              </a:gs>
              <a:gs pos="0">
                <a:schemeClr val="accent2"/>
              </a:gs>
              <a:gs pos="100000">
                <a:srgbClr val="F6FFD9"/>
              </a:gs>
            </a:gsLst>
            <a:lin ang="0" scaled="1"/>
            <a:tileRect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069" tIns="45537" rIns="91069" bIns="45537" rtlCol="0" anchor="ctr"/>
          <a:lstStyle/>
          <a:p>
            <a:pPr algn="ctr" defTabSz="894412"/>
            <a:endParaRPr lang="ru-RU" dirty="0" err="1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1758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7" r:id="rId1"/>
    <p:sldLayoutId id="2147483858" r:id="rId2"/>
    <p:sldLayoutId id="2147483859" r:id="rId3"/>
    <p:sldLayoutId id="2147483860" r:id="rId4"/>
    <p:sldLayoutId id="2147483861" r:id="rId5"/>
    <p:sldLayoutId id="2147483862" r:id="rId6"/>
    <p:sldLayoutId id="2147483863" r:id="rId7"/>
    <p:sldLayoutId id="2147483864" r:id="rId8"/>
    <p:sldLayoutId id="2147483865" r:id="rId9"/>
    <p:sldLayoutId id="2147483866" r:id="rId10"/>
    <p:sldLayoutId id="2147483916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891758" rtl="0" eaLnBrk="1" fontAlgn="base" hangingPunct="1">
        <a:spcBef>
          <a:spcPct val="0"/>
        </a:spcBef>
        <a:spcAft>
          <a:spcPct val="0"/>
        </a:spcAft>
        <a:tabLst>
          <a:tab pos="355757" algn="l"/>
        </a:tabLst>
        <a:defRPr sz="1900" b="1">
          <a:solidFill>
            <a:srgbClr val="049536"/>
          </a:solidFill>
          <a:latin typeface="+mj-lt"/>
          <a:ea typeface="+mj-ea"/>
          <a:cs typeface="+mj-cs"/>
        </a:defRPr>
      </a:lvl1pPr>
      <a:lvl2pPr algn="l" defTabSz="891758" rtl="0" eaLnBrk="1" fontAlgn="base" hangingPunct="1">
        <a:spcBef>
          <a:spcPct val="0"/>
        </a:spcBef>
        <a:spcAft>
          <a:spcPct val="0"/>
        </a:spcAft>
        <a:defRPr sz="1900" b="1">
          <a:solidFill>
            <a:schemeClr val="tx2"/>
          </a:solidFill>
          <a:latin typeface="Arial" charset="0"/>
        </a:defRPr>
      </a:lvl2pPr>
      <a:lvl3pPr algn="l" defTabSz="891758" rtl="0" eaLnBrk="1" fontAlgn="base" hangingPunct="1">
        <a:spcBef>
          <a:spcPct val="0"/>
        </a:spcBef>
        <a:spcAft>
          <a:spcPct val="0"/>
        </a:spcAft>
        <a:defRPr sz="1900" b="1">
          <a:solidFill>
            <a:schemeClr val="tx2"/>
          </a:solidFill>
          <a:latin typeface="Arial" charset="0"/>
        </a:defRPr>
      </a:lvl3pPr>
      <a:lvl4pPr algn="l" defTabSz="891758" rtl="0" eaLnBrk="1" fontAlgn="base" hangingPunct="1">
        <a:spcBef>
          <a:spcPct val="0"/>
        </a:spcBef>
        <a:spcAft>
          <a:spcPct val="0"/>
        </a:spcAft>
        <a:defRPr sz="1900" b="1">
          <a:solidFill>
            <a:schemeClr val="tx2"/>
          </a:solidFill>
          <a:latin typeface="Arial" charset="0"/>
        </a:defRPr>
      </a:lvl4pPr>
      <a:lvl5pPr algn="l" defTabSz="891758" rtl="0" eaLnBrk="1" fontAlgn="base" hangingPunct="1">
        <a:spcBef>
          <a:spcPct val="0"/>
        </a:spcBef>
        <a:spcAft>
          <a:spcPct val="0"/>
        </a:spcAft>
        <a:defRPr sz="1900" b="1">
          <a:solidFill>
            <a:schemeClr val="tx2"/>
          </a:solidFill>
          <a:latin typeface="Arial" charset="0"/>
        </a:defRPr>
      </a:lvl5pPr>
      <a:lvl6pPr marL="455345" algn="l" defTabSz="891758" rtl="0" eaLnBrk="1" fontAlgn="base" hangingPunct="1">
        <a:spcBef>
          <a:spcPct val="0"/>
        </a:spcBef>
        <a:spcAft>
          <a:spcPct val="0"/>
        </a:spcAft>
        <a:defRPr sz="1900" b="1">
          <a:solidFill>
            <a:schemeClr val="tx2"/>
          </a:solidFill>
          <a:latin typeface="Arial" charset="0"/>
        </a:defRPr>
      </a:lvl6pPr>
      <a:lvl7pPr marL="910728" algn="l" defTabSz="891758" rtl="0" eaLnBrk="1" fontAlgn="base" hangingPunct="1">
        <a:spcBef>
          <a:spcPct val="0"/>
        </a:spcBef>
        <a:spcAft>
          <a:spcPct val="0"/>
        </a:spcAft>
        <a:defRPr sz="1900" b="1">
          <a:solidFill>
            <a:schemeClr val="tx2"/>
          </a:solidFill>
          <a:latin typeface="Arial" charset="0"/>
        </a:defRPr>
      </a:lvl7pPr>
      <a:lvl8pPr marL="1366100" algn="l" defTabSz="891758" rtl="0" eaLnBrk="1" fontAlgn="base" hangingPunct="1">
        <a:spcBef>
          <a:spcPct val="0"/>
        </a:spcBef>
        <a:spcAft>
          <a:spcPct val="0"/>
        </a:spcAft>
        <a:defRPr sz="1900" b="1">
          <a:solidFill>
            <a:schemeClr val="tx2"/>
          </a:solidFill>
          <a:latin typeface="Arial" charset="0"/>
        </a:defRPr>
      </a:lvl8pPr>
      <a:lvl9pPr marL="1821462" algn="l" defTabSz="891758" rtl="0" eaLnBrk="1" fontAlgn="base" hangingPunct="1">
        <a:spcBef>
          <a:spcPct val="0"/>
        </a:spcBef>
        <a:spcAft>
          <a:spcPct val="0"/>
        </a:spcAft>
        <a:defRPr sz="1900" b="1">
          <a:solidFill>
            <a:schemeClr val="tx2"/>
          </a:solidFill>
          <a:latin typeface="Arial" charset="0"/>
        </a:defRPr>
      </a:lvl9pPr>
    </p:titleStyle>
    <p:bodyStyle>
      <a:lvl1pPr marL="0" indent="0" algn="l" defTabSz="891758" rtl="0" eaLnBrk="1" fontAlgn="base" hangingPunct="1">
        <a:spcBef>
          <a:spcPct val="0"/>
        </a:spcBef>
        <a:spcAft>
          <a:spcPct val="0"/>
        </a:spcAft>
        <a:buClr>
          <a:schemeClr val="tx2"/>
        </a:buClr>
        <a:defRPr sz="1600">
          <a:solidFill>
            <a:schemeClr val="tx1"/>
          </a:solidFill>
          <a:latin typeface="+mn-lt"/>
          <a:ea typeface="+mn-ea"/>
          <a:cs typeface="+mn-cs"/>
        </a:defRPr>
      </a:lvl1pPr>
      <a:lvl2pPr marL="192898" indent="-191319" algn="l" defTabSz="891758" rtl="0" eaLnBrk="1" fontAlgn="base" hangingPunct="1">
        <a:spcBef>
          <a:spcPct val="0"/>
        </a:spcBef>
        <a:spcAft>
          <a:spcPct val="0"/>
        </a:spcAft>
        <a:buClr>
          <a:schemeClr val="tx1"/>
        </a:buClr>
        <a:buSzPct val="125000"/>
        <a:buFont typeface="Arial" charset="0"/>
        <a:buChar char="▪"/>
        <a:defRPr sz="1600">
          <a:solidFill>
            <a:schemeClr val="tx1"/>
          </a:solidFill>
          <a:latin typeface="+mn-lt"/>
        </a:defRPr>
      </a:lvl2pPr>
      <a:lvl3pPr marL="455345" indent="-260888" algn="l" defTabSz="891758" rtl="0" eaLnBrk="1" fontAlgn="base" hangingPunct="1">
        <a:spcBef>
          <a:spcPct val="0"/>
        </a:spcBef>
        <a:spcAft>
          <a:spcPct val="0"/>
        </a:spcAft>
        <a:buClr>
          <a:schemeClr val="tx1"/>
        </a:buClr>
        <a:buSzPct val="120000"/>
        <a:buFont typeface="Arial" charset="0"/>
        <a:buChar char="–"/>
        <a:defRPr sz="1600">
          <a:solidFill>
            <a:schemeClr val="tx1"/>
          </a:solidFill>
          <a:latin typeface="+mn-lt"/>
        </a:defRPr>
      </a:lvl3pPr>
      <a:lvl4pPr marL="611899" indent="-154954" algn="l" defTabSz="891758" rtl="0" eaLnBrk="1" fontAlgn="base" hangingPunct="1">
        <a:spcBef>
          <a:spcPct val="0"/>
        </a:spcBef>
        <a:spcAft>
          <a:spcPct val="0"/>
        </a:spcAft>
        <a:buClr>
          <a:schemeClr val="tx1"/>
        </a:buClr>
        <a:buSzPct val="120000"/>
        <a:buFont typeface="Arial" charset="0"/>
        <a:buChar char="▫"/>
        <a:defRPr sz="1600">
          <a:solidFill>
            <a:schemeClr val="tx1"/>
          </a:solidFill>
          <a:latin typeface="+mn-lt"/>
        </a:defRPr>
      </a:lvl4pPr>
      <a:lvl5pPr marL="746800" indent="-129651" algn="l" defTabSz="891758" rtl="0" eaLnBrk="1" fontAlgn="base" hangingPunct="1">
        <a:spcBef>
          <a:spcPct val="0"/>
        </a:spcBef>
        <a:spcAft>
          <a:spcPct val="0"/>
        </a:spcAft>
        <a:buClr>
          <a:schemeClr val="tx1"/>
        </a:buClr>
        <a:buSzPct val="89000"/>
        <a:buFont typeface="Arial" charset="0"/>
        <a:buChar char="-"/>
        <a:defRPr sz="1600">
          <a:solidFill>
            <a:schemeClr val="tx1"/>
          </a:solidFill>
          <a:latin typeface="+mn-lt"/>
        </a:defRPr>
      </a:lvl5pPr>
      <a:lvl6pPr marL="746800" indent="-129651" algn="l" defTabSz="891758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sz="1600">
          <a:solidFill>
            <a:schemeClr val="tx1"/>
          </a:solidFill>
          <a:latin typeface="+mn-lt"/>
        </a:defRPr>
      </a:lvl6pPr>
      <a:lvl7pPr marL="746800" indent="-129651" algn="l" defTabSz="891758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sz="1600">
          <a:solidFill>
            <a:schemeClr val="tx1"/>
          </a:solidFill>
          <a:latin typeface="+mn-lt"/>
        </a:defRPr>
      </a:lvl7pPr>
      <a:lvl8pPr marL="746800" indent="-129651" algn="l" defTabSz="891758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sz="1600">
          <a:solidFill>
            <a:schemeClr val="tx1"/>
          </a:solidFill>
          <a:latin typeface="+mn-lt"/>
        </a:defRPr>
      </a:lvl8pPr>
      <a:lvl9pPr marL="746800" indent="-129651" algn="l" defTabSz="891758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072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5345" algn="l" defTabSz="91072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0728" algn="l" defTabSz="91072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66100" algn="l" defTabSz="91072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1462" algn="l" defTabSz="91072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76829" algn="l" defTabSz="91072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32198" algn="l" defTabSz="91072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87565" algn="l" defTabSz="91072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42931" algn="l" defTabSz="91072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/>
          </p:cNvGraphicFramePr>
          <p:nvPr>
            <p:custDataLst>
              <p:tags r:id="rId7"/>
            </p:custDataLst>
            <p:extLst>
              <p:ext uri="{D42A27DB-BD31-4B8C-83A1-F6EECF244321}">
                <p14:modId xmlns:p14="http://schemas.microsoft.com/office/powerpoint/2010/main" val="2074217213"/>
              </p:ext>
            </p:extLst>
          </p:nvPr>
        </p:nvGraphicFramePr>
        <p:xfrm>
          <a:off x="2" y="0"/>
          <a:ext cx="158750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42" name="think-cell Slide" r:id="rId23" imgW="270" imgH="270" progId="TCLayout.ActiveDocument.1">
                  <p:embed/>
                </p:oleObj>
              </mc:Choice>
              <mc:Fallback>
                <p:oleObj name="think-cell Slide" r:id="rId23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2" y="0"/>
                        <a:ext cx="158750" cy="158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33" name="doc id"/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8081970" y="36513"/>
            <a:ext cx="657225" cy="122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/>
          <a:p>
            <a:pPr algn="r" defTabSz="930458"/>
            <a:endParaRPr lang="ru-RU" sz="900" dirty="0">
              <a:solidFill>
                <a:srgbClr val="000000"/>
              </a:solidFill>
              <a:latin typeface="Arial"/>
              <a:cs typeface="Arial" pitchFamily="34" charset="0"/>
            </a:endParaRPr>
          </a:p>
        </p:txBody>
      </p:sp>
      <p:sp>
        <p:nvSpPr>
          <p:cNvPr id="1034" name="Working Draft" hidden="1"/>
          <p:cNvSpPr txBox="1">
            <a:spLocks noChangeArrowheads="1"/>
          </p:cNvSpPr>
          <p:nvPr>
            <p:custDataLst>
              <p:tags r:id="rId9"/>
            </p:custDataLst>
          </p:nvPr>
        </p:nvSpPr>
        <p:spPr bwMode="auto">
          <a:xfrm rot="5400000">
            <a:off x="7937292" y="1943673"/>
            <a:ext cx="1912383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889117" eaLnBrk="1" hangingPunct="1">
              <a:defRPr/>
            </a:pPr>
            <a:r>
              <a:rPr lang="en-US" sz="600" smtClean="0">
                <a:solidFill>
                  <a:srgbClr val="000000"/>
                </a:solidFill>
                <a:cs typeface="Arial" pitchFamily="34" charset="0"/>
              </a:rPr>
              <a:t>Last Modified 11.07.2013 22:43 Russian Standard Time</a:t>
            </a:r>
            <a:endParaRPr lang="ru-RU" dirty="0" smtClean="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1035" name="Printed" hidden="1"/>
          <p:cNvSpPr txBox="1">
            <a:spLocks noChangeArrowheads="1"/>
          </p:cNvSpPr>
          <p:nvPr>
            <p:custDataLst>
              <p:tags r:id="rId10"/>
            </p:custDataLst>
          </p:nvPr>
        </p:nvSpPr>
        <p:spPr bwMode="auto">
          <a:xfrm rot="5400000">
            <a:off x="8044613" y="4118046"/>
            <a:ext cx="1697581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889117" eaLnBrk="1" hangingPunct="1">
              <a:defRPr/>
            </a:pPr>
            <a:r>
              <a:rPr lang="en-US" sz="600" smtClean="0">
                <a:solidFill>
                  <a:srgbClr val="000000"/>
                </a:solidFill>
                <a:cs typeface="Arial" pitchFamily="34" charset="0"/>
              </a:rPr>
              <a:t>Printed 05.07.2013 15:17 Russian Standard Time</a:t>
            </a:r>
            <a:endParaRPr lang="ru-RU" dirty="0" smtClean="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1036" name="Rectangle 286"/>
          <p:cNvSpPr>
            <a:spLocks noGrp="1" noChangeArrowheads="1"/>
          </p:cNvSpPr>
          <p:nvPr>
            <p:ph type="body" idx="1"/>
            <p:custDataLst>
              <p:tags r:id="rId11"/>
            </p:custDataLst>
          </p:nvPr>
        </p:nvSpPr>
        <p:spPr bwMode="auto">
          <a:xfrm>
            <a:off x="1452568" y="1951049"/>
            <a:ext cx="4302125" cy="13574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ru-RU" dirty="0" smtClean="0"/>
          </a:p>
        </p:txBody>
      </p:sp>
      <p:sp>
        <p:nvSpPr>
          <p:cNvPr id="19" name="Title Placeholder 2"/>
          <p:cNvSpPr>
            <a:spLocks noGrp="1" noChangeArrowheads="1"/>
          </p:cNvSpPr>
          <p:nvPr>
            <p:ph type="title"/>
            <p:custDataLst>
              <p:tags r:id="rId12"/>
            </p:custDataLst>
          </p:nvPr>
        </p:nvSpPr>
        <p:spPr bwMode="auto">
          <a:xfrm>
            <a:off x="119066" y="232954"/>
            <a:ext cx="6726236" cy="3167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dirty="0" smtClean="0"/>
              <a:t>Click to edit Master title style</a:t>
            </a:r>
            <a:endParaRPr lang="ru-RU" dirty="0" smtClean="0"/>
          </a:p>
        </p:txBody>
      </p:sp>
      <p:sp>
        <p:nvSpPr>
          <p:cNvPr id="10" name="McK 1. On-page tracker" hidden="1"/>
          <p:cNvSpPr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119063" y="26989"/>
            <a:ext cx="920124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pPr defTabSz="889117"/>
            <a:r>
              <a:rPr lang="ru-RU" sz="1500" dirty="0">
                <a:solidFill>
                  <a:srgbClr val="808080"/>
                </a:solidFill>
                <a:latin typeface="Arial"/>
                <a:cs typeface="Arial" pitchFamily="34" charset="0"/>
              </a:rPr>
              <a:t>TRACKER</a:t>
            </a:r>
          </a:p>
        </p:txBody>
      </p:sp>
      <p:sp>
        <p:nvSpPr>
          <p:cNvPr id="11" name="McK 3. Unit of measure" hidden="1"/>
          <p:cNvSpPr txBox="1">
            <a:spLocks noChangeArrowheads="1"/>
          </p:cNvSpPr>
          <p:nvPr>
            <p:custDataLst>
              <p:tags r:id="rId14"/>
            </p:custDataLst>
          </p:nvPr>
        </p:nvSpPr>
        <p:spPr bwMode="auto">
          <a:xfrm>
            <a:off x="119137" y="769945"/>
            <a:ext cx="8618537" cy="2714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defTabSz="8953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447675" defTabSz="8953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895350" defTabSz="8953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344613" defTabSz="8953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1792288" defTabSz="8953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2494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7066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1638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6210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/>
            </a:pPr>
            <a:r>
              <a:rPr lang="ru-RU" sz="1700" dirty="0" smtClean="0">
                <a:solidFill>
                  <a:srgbClr val="808080"/>
                </a:solidFill>
                <a:cs typeface="Arial" pitchFamily="34" charset="0"/>
              </a:rPr>
              <a:t>Unit of measure</a:t>
            </a:r>
          </a:p>
        </p:txBody>
      </p:sp>
      <p:grpSp>
        <p:nvGrpSpPr>
          <p:cNvPr id="12" name="McK Slide Elements"/>
          <p:cNvGrpSpPr>
            <a:grpSpLocks/>
          </p:cNvGrpSpPr>
          <p:nvPr>
            <p:custDataLst>
              <p:tags r:id="rId15"/>
            </p:custDataLst>
          </p:nvPr>
        </p:nvGrpSpPr>
        <p:grpSpPr bwMode="auto">
          <a:xfrm>
            <a:off x="119077" y="6062721"/>
            <a:ext cx="8548688" cy="525462"/>
            <a:chOff x="75" y="3819"/>
            <a:chExt cx="5385" cy="331"/>
          </a:xfrm>
        </p:grpSpPr>
        <p:sp>
          <p:nvSpPr>
            <p:cNvPr id="13" name="McK 4. Footnote" hidden="1"/>
            <p:cNvSpPr txBox="1">
              <a:spLocks noChangeArrowheads="1"/>
            </p:cNvSpPr>
            <p:nvPr/>
          </p:nvSpPr>
          <p:spPr bwMode="auto">
            <a:xfrm>
              <a:off x="75" y="3819"/>
              <a:ext cx="5385" cy="1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b">
              <a:spAutoFit/>
            </a:bodyPr>
            <a:lstStyle>
              <a:lvl1pPr marL="104775" indent="-104775" defTabSz="895350"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1031875" defTabSz="895350"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217613" defTabSz="895350"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404938" defTabSz="895350"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1792288" defTabSz="895350">
                <a:defRPr sz="2400">
                  <a:solidFill>
                    <a:schemeClr val="tx1"/>
                  </a:solidFill>
                  <a:latin typeface="Arial" charset="0"/>
                </a:defRPr>
              </a:lvl5pPr>
              <a:lvl6pPr marL="2249488" defTabSz="89535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6pPr>
              <a:lvl7pPr marL="2706688" defTabSz="89535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7pPr>
              <a:lvl8pPr marL="3163888" defTabSz="89535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8pPr>
              <a:lvl9pPr marL="3621088" defTabSz="89535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defRPr/>
              </a:pPr>
              <a:r>
                <a:rPr lang="ru-RU" sz="1100" dirty="0" smtClean="0">
                  <a:solidFill>
                    <a:srgbClr val="000000"/>
                  </a:solidFill>
                  <a:latin typeface="Arial"/>
                  <a:cs typeface="Arial" pitchFamily="34" charset="0"/>
                </a:rPr>
                <a:t>1 Сноска</a:t>
              </a:r>
            </a:p>
          </p:txBody>
        </p:sp>
        <p:sp>
          <p:nvSpPr>
            <p:cNvPr id="14" name="McK 5. Source" hidden="1"/>
            <p:cNvSpPr>
              <a:spLocks noChangeArrowheads="1"/>
            </p:cNvSpPr>
            <p:nvPr/>
          </p:nvSpPr>
          <p:spPr bwMode="auto">
            <a:xfrm>
              <a:off x="75" y="4043"/>
              <a:ext cx="4323" cy="1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b" anchorCtr="0">
              <a:spAutoFit/>
            </a:bodyPr>
            <a:lstStyle/>
            <a:p>
              <a:pPr marL="633503" indent="-633503" defTabSz="930458">
                <a:tabLst>
                  <a:tab pos="636804" algn="l"/>
                </a:tabLst>
              </a:pPr>
              <a:r>
                <a:rPr lang="ru-RU" sz="1100" dirty="0">
                  <a:solidFill>
                    <a:srgbClr val="000000"/>
                  </a:solidFill>
                  <a:latin typeface="Arial"/>
                  <a:cs typeface="Arial" pitchFamily="34" charset="0"/>
                </a:rPr>
                <a:t>ИСТОЧНИК: источник</a:t>
              </a:r>
            </a:p>
          </p:txBody>
        </p:sp>
      </p:grpSp>
      <p:grpSp>
        <p:nvGrpSpPr>
          <p:cNvPr id="15" name="ACET" hidden="1"/>
          <p:cNvGrpSpPr>
            <a:grpSpLocks/>
          </p:cNvGrpSpPr>
          <p:nvPr>
            <p:custDataLst>
              <p:tags r:id="rId16"/>
            </p:custDataLst>
          </p:nvPr>
        </p:nvGrpSpPr>
        <p:grpSpPr bwMode="auto">
          <a:xfrm>
            <a:off x="1452574" y="1074738"/>
            <a:ext cx="4264025" cy="560386"/>
            <a:chOff x="915" y="677"/>
            <a:chExt cx="2686" cy="353"/>
          </a:xfrm>
        </p:grpSpPr>
        <p:cxnSp>
          <p:nvCxnSpPr>
            <p:cNvPr id="16" name="AutoShape 249"/>
            <p:cNvCxnSpPr>
              <a:cxnSpLocks noChangeShapeType="1"/>
              <a:stCxn id="17" idx="4"/>
              <a:endCxn id="17" idx="6"/>
            </p:cNvCxnSpPr>
            <p:nvPr/>
          </p:nvCxnSpPr>
          <p:spPr bwMode="auto">
            <a:xfrm>
              <a:off x="915" y="1030"/>
              <a:ext cx="2686" cy="0"/>
            </a:xfrm>
            <a:prstGeom prst="straightConnector1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7" name="AutoShape 250"/>
            <p:cNvSpPr>
              <a:spLocks noChangeArrowheads="1"/>
            </p:cNvSpPr>
            <p:nvPr/>
          </p:nvSpPr>
          <p:spPr bwMode="auto">
            <a:xfrm>
              <a:off x="915" y="677"/>
              <a:ext cx="2686" cy="353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18288" anchor="b">
              <a:spAutoFit/>
            </a:bodyPr>
            <a:lstStyle/>
            <a:p>
              <a:pPr defTabSz="889117"/>
              <a:r>
                <a:rPr lang="ru-RU" sz="1700" b="1" dirty="0">
                  <a:solidFill>
                    <a:srgbClr val="000000"/>
                  </a:solidFill>
                  <a:latin typeface="Arial"/>
                  <a:cs typeface="Arial" pitchFamily="34" charset="0"/>
                </a:rPr>
                <a:t>Title</a:t>
              </a:r>
            </a:p>
            <a:p>
              <a:pPr defTabSz="889117"/>
              <a:r>
                <a:rPr lang="ru-RU" sz="1700" dirty="0">
                  <a:solidFill>
                    <a:srgbClr val="808080"/>
                  </a:solidFill>
                  <a:latin typeface="Arial"/>
                  <a:cs typeface="Arial" pitchFamily="34" charset="0"/>
                </a:rPr>
                <a:t>Unit of measure</a:t>
              </a:r>
            </a:p>
          </p:txBody>
        </p:sp>
      </p:grpSp>
      <p:sp>
        <p:nvSpPr>
          <p:cNvPr id="20" name="SlideLogoText" hidden="1"/>
          <p:cNvSpPr>
            <a:spLocks noChangeArrowheads="1"/>
          </p:cNvSpPr>
          <p:nvPr>
            <p:custDataLst>
              <p:tags r:id="rId17"/>
            </p:custDataLst>
          </p:nvPr>
        </p:nvSpPr>
        <p:spPr bwMode="auto">
          <a:xfrm>
            <a:off x="6944669" y="6430979"/>
            <a:ext cx="1388201" cy="1692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algn="r" defTabSz="930458"/>
            <a:r>
              <a:rPr lang="en-US" sz="1100" dirty="0">
                <a:solidFill>
                  <a:srgbClr val="FFFFFF"/>
                </a:solidFill>
                <a:latin typeface="Arial"/>
                <a:cs typeface="Arial" pitchFamily="34" charset="0"/>
              </a:rPr>
              <a:t>McKinsey &amp; Company</a:t>
            </a:r>
          </a:p>
        </p:txBody>
      </p:sp>
      <p:sp>
        <p:nvSpPr>
          <p:cNvPr id="21" name="SlideLogoSeparator" hidden="1"/>
          <p:cNvSpPr>
            <a:spLocks noChangeArrowheads="1"/>
          </p:cNvSpPr>
          <p:nvPr>
            <p:custDataLst>
              <p:tags r:id="rId18"/>
            </p:custDataLst>
          </p:nvPr>
        </p:nvSpPr>
        <p:spPr bwMode="auto">
          <a:xfrm>
            <a:off x="8419112" y="6407675"/>
            <a:ext cx="40076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noAutofit/>
          </a:bodyPr>
          <a:lstStyle/>
          <a:p>
            <a:pPr algn="r" defTabSz="930458"/>
            <a:r>
              <a:rPr lang="en-US" sz="1300" dirty="0">
                <a:solidFill>
                  <a:srgbClr val="FFFFFF"/>
                </a:solidFill>
                <a:latin typeface="Arial"/>
                <a:cs typeface="Arial" pitchFamily="34" charset="0"/>
              </a:rPr>
              <a:t>|</a:t>
            </a:r>
          </a:p>
        </p:txBody>
      </p:sp>
      <p:sp>
        <p:nvSpPr>
          <p:cNvPr id="23" name="Slide Number"/>
          <p:cNvSpPr txBox="1">
            <a:spLocks/>
          </p:cNvSpPr>
          <p:nvPr>
            <p:custDataLst>
              <p:tags r:id="rId19"/>
            </p:custDataLst>
          </p:nvPr>
        </p:nvSpPr>
        <p:spPr>
          <a:xfrm>
            <a:off x="8602665" y="6416675"/>
            <a:ext cx="208755" cy="152400"/>
          </a:xfrm>
          <a:prstGeom prst="rect">
            <a:avLst/>
          </a:prstGeom>
        </p:spPr>
        <p:txBody>
          <a:bodyPr vert="horz" wrap="none" lIns="0" tIns="0" rIns="0" bIns="0" rtlCol="0" anchor="ctr">
            <a:noAutofit/>
          </a:bodyPr>
          <a:lstStyle>
            <a:defPPr>
              <a:defRPr lang="en-US"/>
            </a:defPPr>
            <a:lvl1pPr>
              <a:defRPr sz="1000" baseline="0">
                <a:latin typeface="+mn-lt"/>
              </a:defRPr>
            </a:lvl1pPr>
          </a:lstStyle>
          <a:p>
            <a:pPr algn="ctr" defTabSz="889117"/>
            <a:fld id="{42C328C1-A84F-4A39-A664-DBA00541A8C6}" type="slidenum">
              <a:rPr lang="en-US" smtClean="0">
                <a:solidFill>
                  <a:srgbClr val="000000"/>
                </a:solidFill>
                <a:cs typeface="Arial" pitchFamily="34" charset="0"/>
              </a:rPr>
              <a:pPr algn="ctr" defTabSz="889117"/>
              <a:t>‹#›</a:t>
            </a:fld>
            <a:endParaRPr lang="en-US" dirty="0">
              <a:solidFill>
                <a:srgbClr val="000000"/>
              </a:solidFill>
              <a:cs typeface="Arial" pitchFamily="34" charset="0"/>
            </a:endParaRPr>
          </a:p>
        </p:txBody>
      </p:sp>
      <p:pic>
        <p:nvPicPr>
          <p:cNvPr id="24" name="Picture 48"/>
          <p:cNvPicPr>
            <a:picLocks noChangeAspect="1" noChangeArrowheads="1"/>
          </p:cNvPicPr>
          <p:nvPr>
            <p:custDataLst>
              <p:tags r:id="rId20"/>
            </p:custDataLst>
          </p:nvPr>
        </p:nvPicPr>
        <p:blipFill>
          <a:blip r:embed="rId2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637" y="6543675"/>
            <a:ext cx="8809037" cy="122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" name="Picture 48"/>
          <p:cNvPicPr>
            <a:picLocks noChangeAspect="1" noChangeArrowheads="1"/>
          </p:cNvPicPr>
          <p:nvPr>
            <p:custDataLst>
              <p:tags r:id="rId21"/>
            </p:custDataLst>
          </p:nvPr>
        </p:nvPicPr>
        <p:blipFill>
          <a:blip r:embed="rId2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637" y="643744"/>
            <a:ext cx="8809037" cy="122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" name="Picture 53" descr="Сбербанк России. Всегда рядом"/>
          <p:cNvPicPr>
            <a:picLocks noChangeAspect="1" noChangeArrowheads="1"/>
          </p:cNvPicPr>
          <p:nvPr>
            <p:custDataLst>
              <p:tags r:id="rId22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1224" r="6099" b="7909"/>
          <a:stretch>
            <a:fillRect/>
          </a:stretch>
        </p:blipFill>
        <p:spPr bwMode="auto">
          <a:xfrm>
            <a:off x="6840560" y="92075"/>
            <a:ext cx="2028825" cy="503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42956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875" r:id="rId4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30458" rtl="0" eaLnBrk="1" fontAlgn="base" hangingPunct="1">
        <a:spcBef>
          <a:spcPct val="0"/>
        </a:spcBef>
        <a:spcAft>
          <a:spcPct val="0"/>
        </a:spcAft>
        <a:tabLst>
          <a:tab pos="371196" algn="l"/>
        </a:tabLst>
        <a:defRPr sz="2000" b="1">
          <a:solidFill>
            <a:schemeClr val="tx1"/>
          </a:solidFill>
          <a:latin typeface="+mj-lt"/>
          <a:ea typeface="+mj-ea"/>
          <a:cs typeface="+mj-cs"/>
        </a:defRPr>
      </a:lvl1pPr>
      <a:lvl2pPr algn="l" defTabSz="930458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</a:defRPr>
      </a:lvl2pPr>
      <a:lvl3pPr algn="l" defTabSz="930458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</a:defRPr>
      </a:lvl3pPr>
      <a:lvl4pPr algn="l" defTabSz="930458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</a:defRPr>
      </a:lvl4pPr>
      <a:lvl5pPr algn="l" defTabSz="930458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</a:defRPr>
      </a:lvl5pPr>
      <a:lvl6pPr marL="475143" algn="l" defTabSz="930458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</a:defRPr>
      </a:lvl6pPr>
      <a:lvl7pPr marL="950260" algn="l" defTabSz="930458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</a:defRPr>
      </a:lvl7pPr>
      <a:lvl8pPr marL="1425381" algn="l" defTabSz="930458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</a:defRPr>
      </a:lvl8pPr>
      <a:lvl9pPr marL="1900509" algn="l" defTabSz="930458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</a:defRPr>
      </a:lvl9pPr>
    </p:titleStyle>
    <p:bodyStyle>
      <a:lvl1pPr marL="0" indent="0" algn="l" defTabSz="930458" rtl="0" eaLnBrk="1" fontAlgn="base" hangingPunct="1">
        <a:spcBef>
          <a:spcPct val="0"/>
        </a:spcBef>
        <a:spcAft>
          <a:spcPct val="0"/>
        </a:spcAft>
        <a:buClr>
          <a:schemeClr val="tx2"/>
        </a:buClr>
        <a:defRPr sz="1700">
          <a:solidFill>
            <a:schemeClr val="tx1"/>
          </a:solidFill>
          <a:latin typeface="+mn-lt"/>
          <a:ea typeface="+mn-ea"/>
          <a:cs typeface="+mn-cs"/>
        </a:defRPr>
      </a:lvl1pPr>
      <a:lvl2pPr marL="201268" indent="-199622" algn="l" defTabSz="930458" rtl="0" eaLnBrk="1" fontAlgn="base" hangingPunct="1">
        <a:spcBef>
          <a:spcPct val="0"/>
        </a:spcBef>
        <a:spcAft>
          <a:spcPct val="0"/>
        </a:spcAft>
        <a:buClrTx/>
        <a:buSzPct val="125000"/>
        <a:buFont typeface="Arial" charset="0"/>
        <a:buChar char="▪"/>
        <a:defRPr sz="1700">
          <a:solidFill>
            <a:schemeClr val="tx1"/>
          </a:solidFill>
          <a:latin typeface="+mn-lt"/>
        </a:defRPr>
      </a:lvl2pPr>
      <a:lvl3pPr marL="475143" indent="-272209" algn="l" defTabSz="930458" rtl="0" eaLnBrk="1" fontAlgn="base" hangingPunct="1">
        <a:spcBef>
          <a:spcPct val="0"/>
        </a:spcBef>
        <a:spcAft>
          <a:spcPct val="0"/>
        </a:spcAft>
        <a:buClrTx/>
        <a:buSzPct val="120000"/>
        <a:buFont typeface="Arial" charset="0"/>
        <a:buChar char="–"/>
        <a:defRPr sz="1700">
          <a:solidFill>
            <a:schemeClr val="tx1"/>
          </a:solidFill>
          <a:latin typeface="+mn-lt"/>
        </a:defRPr>
      </a:lvl3pPr>
      <a:lvl4pPr marL="638453" indent="-161678" algn="l" defTabSz="930458" rtl="0" eaLnBrk="1" fontAlgn="base" hangingPunct="1">
        <a:spcBef>
          <a:spcPct val="0"/>
        </a:spcBef>
        <a:spcAft>
          <a:spcPct val="0"/>
        </a:spcAft>
        <a:buClrTx/>
        <a:buSzPct val="120000"/>
        <a:buFont typeface="Arial" charset="0"/>
        <a:buChar char="▫"/>
        <a:defRPr sz="1700">
          <a:solidFill>
            <a:schemeClr val="tx1"/>
          </a:solidFill>
          <a:latin typeface="+mn-lt"/>
        </a:defRPr>
      </a:lvl4pPr>
      <a:lvl5pPr marL="779209" indent="-135281" algn="l" defTabSz="930458" rtl="0" eaLnBrk="1" fontAlgn="base" hangingPunct="1">
        <a:spcBef>
          <a:spcPct val="0"/>
        </a:spcBef>
        <a:spcAft>
          <a:spcPct val="0"/>
        </a:spcAft>
        <a:buClrTx/>
        <a:buSzPct val="89000"/>
        <a:buFont typeface="Arial" charset="0"/>
        <a:buChar char="-"/>
        <a:defRPr sz="1700">
          <a:solidFill>
            <a:schemeClr val="tx1"/>
          </a:solidFill>
          <a:latin typeface="+mn-lt"/>
        </a:defRPr>
      </a:lvl5pPr>
      <a:lvl6pPr marL="779209" indent="-135281" algn="l" defTabSz="930458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sz="1700">
          <a:solidFill>
            <a:schemeClr val="tx1"/>
          </a:solidFill>
          <a:latin typeface="+mn-lt"/>
        </a:defRPr>
      </a:lvl6pPr>
      <a:lvl7pPr marL="779209" indent="-135281" algn="l" defTabSz="930458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sz="1700">
          <a:solidFill>
            <a:schemeClr val="tx1"/>
          </a:solidFill>
          <a:latin typeface="+mn-lt"/>
        </a:defRPr>
      </a:lvl7pPr>
      <a:lvl8pPr marL="779209" indent="-135281" algn="l" defTabSz="930458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sz="1700">
          <a:solidFill>
            <a:schemeClr val="tx1"/>
          </a:solidFill>
          <a:latin typeface="+mn-lt"/>
        </a:defRPr>
      </a:lvl8pPr>
      <a:lvl9pPr marL="779209" indent="-135281" algn="l" defTabSz="930458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sz="17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5026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75143" algn="l" defTabSz="95026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50260" algn="l" defTabSz="95026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425381" algn="l" defTabSz="95026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900509" algn="l" defTabSz="95026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375637" algn="l" defTabSz="95026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850760" algn="l" defTabSz="95026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325887" algn="l" defTabSz="95026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801011" algn="l" defTabSz="95026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74" name="Object 1" hidden="1"/>
          <p:cNvGraphicFramePr>
            <a:graphicFrameLocks/>
          </p:cNvGraphicFramePr>
          <p:nvPr>
            <p:custDataLst>
              <p:tags r:id="rId9"/>
            </p:custDataLst>
          </p:nvPr>
        </p:nvGraphicFramePr>
        <p:xfrm>
          <a:off x="154" y="3320"/>
          <a:ext cx="158692" cy="1587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89" name="think-cell Slide" r:id="rId25" imgW="360" imgH="360" progId="TCLayout.ActiveDocument.1">
                  <p:embed/>
                </p:oleObj>
              </mc:Choice>
              <mc:Fallback>
                <p:oleObj name="think-cell Slide" r:id="rId25" imgW="360" imgH="360" progId="TCLayout.ActiveDocument.1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" y="3320"/>
                        <a:ext cx="158692" cy="15870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75" name="doc id"/>
          <p:cNvSpPr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8082430" y="35786"/>
            <a:ext cx="656550" cy="1229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/>
          <a:p>
            <a:pPr algn="r" defTabSz="929464"/>
            <a:endParaRPr lang="en-US" sz="900">
              <a:solidFill>
                <a:srgbClr val="000000"/>
              </a:solidFill>
              <a:latin typeface="Arial"/>
              <a:cs typeface="Arial" pitchFamily="34" charset="0"/>
            </a:endParaRPr>
          </a:p>
        </p:txBody>
      </p:sp>
      <p:sp>
        <p:nvSpPr>
          <p:cNvPr id="1034" name="Working Draft" hidden="1"/>
          <p:cNvSpPr txBox="1">
            <a:spLocks noChangeArrowheads="1"/>
          </p:cNvSpPr>
          <p:nvPr>
            <p:custDataLst>
              <p:tags r:id="rId11"/>
            </p:custDataLst>
          </p:nvPr>
        </p:nvSpPr>
        <p:spPr bwMode="auto">
          <a:xfrm rot="5400000">
            <a:off x="7959007" y="1944313"/>
            <a:ext cx="1869101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889306" eaLnBrk="1" hangingPunct="1">
              <a:defRPr/>
            </a:pPr>
            <a:r>
              <a:rPr lang="en-US" sz="600" smtClean="0">
                <a:solidFill>
                  <a:srgbClr val="000000"/>
                </a:solidFill>
                <a:cs typeface="Arial" pitchFamily="34" charset="0"/>
              </a:rPr>
              <a:t>Last Modified 11/04/2013 0:24 Russian Standard Time</a:t>
            </a:r>
            <a:endParaRPr lang="en-US" dirty="0" smtClean="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1035" name="Printed" hidden="1"/>
          <p:cNvSpPr txBox="1">
            <a:spLocks noChangeArrowheads="1"/>
          </p:cNvSpPr>
          <p:nvPr>
            <p:custDataLst>
              <p:tags r:id="rId12"/>
            </p:custDataLst>
          </p:nvPr>
        </p:nvSpPr>
        <p:spPr bwMode="auto">
          <a:xfrm rot="5400000">
            <a:off x="8044765" y="4118570"/>
            <a:ext cx="1697581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889306" eaLnBrk="1" hangingPunct="1">
              <a:defRPr/>
            </a:pPr>
            <a:r>
              <a:rPr lang="en-US" sz="600" smtClean="0">
                <a:solidFill>
                  <a:srgbClr val="000000"/>
                </a:solidFill>
                <a:cs typeface="Arial" pitchFamily="34" charset="0"/>
              </a:rPr>
              <a:t>Printed 07/04/2013 20:20 Russian Standard Time</a:t>
            </a:r>
            <a:endParaRPr lang="en-US" dirty="0" smtClean="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3078" name="Rectangle 286"/>
          <p:cNvSpPr>
            <a:spLocks noGrp="1" noChangeArrowheads="1"/>
          </p:cNvSpPr>
          <p:nvPr>
            <p:ph type="body" idx="1"/>
            <p:custDataLst>
              <p:tags r:id="rId13"/>
            </p:custDataLst>
          </p:nvPr>
        </p:nvSpPr>
        <p:spPr bwMode="auto">
          <a:xfrm>
            <a:off x="1453122" y="1951101"/>
            <a:ext cx="4301802" cy="13574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3079" name="Title Placeholder 2"/>
          <p:cNvSpPr>
            <a:spLocks noGrp="1" noChangeArrowheads="1"/>
          </p:cNvSpPr>
          <p:nvPr>
            <p:ph type="title"/>
            <p:custDataLst>
              <p:tags r:id="rId14"/>
            </p:custDataLst>
          </p:nvPr>
        </p:nvSpPr>
        <p:spPr bwMode="auto">
          <a:xfrm>
            <a:off x="119810" y="233622"/>
            <a:ext cx="6725745" cy="3167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3080" name="McK 1. On-page tracker" hidden="1"/>
          <p:cNvSpPr>
            <a:spLocks noChangeArrowheads="1"/>
          </p:cNvSpPr>
          <p:nvPr>
            <p:custDataLst>
              <p:tags r:id="rId15"/>
            </p:custDataLst>
          </p:nvPr>
        </p:nvSpPr>
        <p:spPr bwMode="auto">
          <a:xfrm>
            <a:off x="119799" y="26451"/>
            <a:ext cx="920124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pPr defTabSz="889306"/>
            <a:r>
              <a:rPr lang="en-US" sz="1500">
                <a:solidFill>
                  <a:srgbClr val="808080"/>
                </a:solidFill>
                <a:latin typeface="Arial"/>
                <a:cs typeface="Arial" pitchFamily="34" charset="0"/>
              </a:rPr>
              <a:t>TRACKER</a:t>
            </a:r>
          </a:p>
        </p:txBody>
      </p:sp>
      <p:sp>
        <p:nvSpPr>
          <p:cNvPr id="11" name="McK 3. Unit of measure" hidden="1"/>
          <p:cNvSpPr txBox="1">
            <a:spLocks noChangeArrowheads="1"/>
          </p:cNvSpPr>
          <p:nvPr>
            <p:custDataLst>
              <p:tags r:id="rId16"/>
            </p:custDataLst>
          </p:nvPr>
        </p:nvSpPr>
        <p:spPr bwMode="auto">
          <a:xfrm>
            <a:off x="119802" y="770176"/>
            <a:ext cx="8617605" cy="2714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defTabSz="8953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447675" defTabSz="8953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895350" defTabSz="8953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344613" defTabSz="8953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1792288" defTabSz="8953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2494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7066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1638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6210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/>
            </a:pPr>
            <a:r>
              <a:rPr lang="en-US" sz="1700" smtClean="0">
                <a:solidFill>
                  <a:srgbClr val="808080"/>
                </a:solidFill>
                <a:cs typeface="Arial" pitchFamily="34" charset="0"/>
              </a:rPr>
              <a:t>Unit of measure</a:t>
            </a:r>
            <a:endParaRPr lang="en-US" sz="1700" dirty="0" smtClean="0">
              <a:solidFill>
                <a:srgbClr val="808080"/>
              </a:solidFill>
              <a:cs typeface="Arial" pitchFamily="34" charset="0"/>
            </a:endParaRPr>
          </a:p>
        </p:txBody>
      </p:sp>
      <p:grpSp>
        <p:nvGrpSpPr>
          <p:cNvPr id="3082" name="McK Slide Elements"/>
          <p:cNvGrpSpPr>
            <a:grpSpLocks/>
          </p:cNvGrpSpPr>
          <p:nvPr>
            <p:custDataLst>
              <p:tags r:id="rId17"/>
            </p:custDataLst>
          </p:nvPr>
        </p:nvGrpSpPr>
        <p:grpSpPr bwMode="auto">
          <a:xfrm>
            <a:off x="121503" y="6063264"/>
            <a:ext cx="8547594" cy="524388"/>
            <a:chOff x="75" y="3819"/>
            <a:chExt cx="5385" cy="331"/>
          </a:xfrm>
        </p:grpSpPr>
        <p:sp>
          <p:nvSpPr>
            <p:cNvPr id="13" name="McK 4. Footnote" hidden="1"/>
            <p:cNvSpPr txBox="1">
              <a:spLocks noChangeArrowheads="1"/>
            </p:cNvSpPr>
            <p:nvPr/>
          </p:nvSpPr>
          <p:spPr bwMode="auto">
            <a:xfrm>
              <a:off x="75" y="3819"/>
              <a:ext cx="5385" cy="1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b">
              <a:spAutoFit/>
            </a:bodyPr>
            <a:lstStyle>
              <a:lvl1pPr marL="104775" indent="-104775" defTabSz="895350"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1031875" defTabSz="895350"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217613" defTabSz="895350"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404938" defTabSz="895350"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1792288" defTabSz="895350">
                <a:defRPr sz="2400">
                  <a:solidFill>
                    <a:schemeClr val="tx1"/>
                  </a:solidFill>
                  <a:latin typeface="Arial" charset="0"/>
                </a:defRPr>
              </a:lvl5pPr>
              <a:lvl6pPr marL="2249488" defTabSz="89535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6pPr>
              <a:lvl7pPr marL="2706688" defTabSz="89535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7pPr>
              <a:lvl8pPr marL="3163888" defTabSz="89535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8pPr>
              <a:lvl9pPr marL="3621088" defTabSz="89535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defRPr/>
              </a:pPr>
              <a:r>
                <a:rPr lang="en-US" sz="1100" smtClean="0">
                  <a:solidFill>
                    <a:srgbClr val="000000"/>
                  </a:solidFill>
                  <a:latin typeface="Arial"/>
                  <a:cs typeface="Arial" pitchFamily="34" charset="0"/>
                </a:rPr>
                <a:t>1 Сноска</a:t>
              </a:r>
              <a:endParaRPr lang="en-US" sz="1100" dirty="0" smtClean="0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3093" name="McK 5. Source" hidden="1"/>
            <p:cNvSpPr>
              <a:spLocks noChangeArrowheads="1"/>
            </p:cNvSpPr>
            <p:nvPr/>
          </p:nvSpPr>
          <p:spPr bwMode="auto">
            <a:xfrm>
              <a:off x="75" y="4043"/>
              <a:ext cx="4323" cy="1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b">
              <a:spAutoFit/>
            </a:bodyPr>
            <a:lstStyle/>
            <a:p>
              <a:pPr marL="633016" indent="-633016" defTabSz="929464">
                <a:tabLst>
                  <a:tab pos="636104" algn="l"/>
                </a:tabLst>
              </a:pPr>
              <a:r>
                <a:rPr lang="ru-RU" sz="1100">
                  <a:solidFill>
                    <a:srgbClr val="000000"/>
                  </a:solidFill>
                  <a:latin typeface="Arial"/>
                  <a:cs typeface="Arial" pitchFamily="34" charset="0"/>
                </a:rPr>
                <a:t>ИСТОЧНИК:</a:t>
              </a:r>
              <a:r>
                <a:rPr lang="en-US" sz="1100">
                  <a:solidFill>
                    <a:srgbClr val="000000"/>
                  </a:solidFill>
                  <a:latin typeface="Arial"/>
                  <a:cs typeface="Arial" pitchFamily="34" charset="0"/>
                </a:rPr>
                <a:t> источник</a:t>
              </a:r>
            </a:p>
          </p:txBody>
        </p:sp>
      </p:grpSp>
      <p:grpSp>
        <p:nvGrpSpPr>
          <p:cNvPr id="3083" name="ACET" hidden="1"/>
          <p:cNvGrpSpPr>
            <a:grpSpLocks/>
          </p:cNvGrpSpPr>
          <p:nvPr>
            <p:custDataLst>
              <p:tags r:id="rId18"/>
            </p:custDataLst>
          </p:nvPr>
        </p:nvGrpSpPr>
        <p:grpSpPr bwMode="auto">
          <a:xfrm>
            <a:off x="1453129" y="1074575"/>
            <a:ext cx="4262906" cy="560742"/>
            <a:chOff x="915" y="677"/>
            <a:chExt cx="2686" cy="353"/>
          </a:xfrm>
        </p:grpSpPr>
        <p:cxnSp>
          <p:nvCxnSpPr>
            <p:cNvPr id="3090" name="AutoShape 249"/>
            <p:cNvCxnSpPr>
              <a:cxnSpLocks noChangeShapeType="1"/>
              <a:stCxn id="3091" idx="4"/>
              <a:endCxn id="3091" idx="6"/>
            </p:cNvCxnSpPr>
            <p:nvPr/>
          </p:nvCxnSpPr>
          <p:spPr bwMode="auto">
            <a:xfrm>
              <a:off x="915" y="1030"/>
              <a:ext cx="2686" cy="0"/>
            </a:xfrm>
            <a:prstGeom prst="straightConnector1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3091" name="AutoShape 250"/>
            <p:cNvSpPr>
              <a:spLocks noChangeArrowheads="1"/>
            </p:cNvSpPr>
            <p:nvPr/>
          </p:nvSpPr>
          <p:spPr bwMode="auto">
            <a:xfrm>
              <a:off x="915" y="677"/>
              <a:ext cx="2686" cy="353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18288" anchor="b">
              <a:spAutoFit/>
            </a:bodyPr>
            <a:lstStyle/>
            <a:p>
              <a:pPr defTabSz="889306"/>
              <a:r>
                <a:rPr lang="en-US" sz="1700" b="1">
                  <a:solidFill>
                    <a:srgbClr val="000000"/>
                  </a:solidFill>
                  <a:latin typeface="Arial"/>
                  <a:cs typeface="Arial" pitchFamily="34" charset="0"/>
                </a:rPr>
                <a:t>Title</a:t>
              </a:r>
            </a:p>
            <a:p>
              <a:pPr defTabSz="889306"/>
              <a:r>
                <a:rPr lang="en-US" sz="1700">
                  <a:solidFill>
                    <a:srgbClr val="808080"/>
                  </a:solidFill>
                  <a:latin typeface="Arial"/>
                  <a:cs typeface="Arial" pitchFamily="34" charset="0"/>
                </a:rPr>
                <a:t>Unit of measure</a:t>
              </a:r>
            </a:p>
          </p:txBody>
        </p:sp>
      </p:grpSp>
      <p:sp>
        <p:nvSpPr>
          <p:cNvPr id="3084" name="SlideLogoText" hidden="1"/>
          <p:cNvSpPr>
            <a:spLocks noChangeArrowheads="1"/>
          </p:cNvSpPr>
          <p:nvPr>
            <p:custDataLst>
              <p:tags r:id="rId19"/>
            </p:custDataLst>
          </p:nvPr>
        </p:nvSpPr>
        <p:spPr bwMode="auto">
          <a:xfrm>
            <a:off x="6944773" y="6431876"/>
            <a:ext cx="1388201" cy="1692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algn="r" defTabSz="929464"/>
            <a:r>
              <a:rPr lang="en-US" sz="1100">
                <a:solidFill>
                  <a:srgbClr val="FFFFFF"/>
                </a:solidFill>
                <a:latin typeface="Arial"/>
                <a:cs typeface="Arial" pitchFamily="34" charset="0"/>
              </a:rPr>
              <a:t>McKinsey &amp; Company</a:t>
            </a:r>
          </a:p>
        </p:txBody>
      </p:sp>
      <p:sp>
        <p:nvSpPr>
          <p:cNvPr id="3085" name="SlideLogoSeparator" hidden="1"/>
          <p:cNvSpPr>
            <a:spLocks noChangeArrowheads="1"/>
          </p:cNvSpPr>
          <p:nvPr>
            <p:custDataLst>
              <p:tags r:id="rId20"/>
            </p:custDataLst>
          </p:nvPr>
        </p:nvSpPr>
        <p:spPr bwMode="auto">
          <a:xfrm>
            <a:off x="8420658" y="6404072"/>
            <a:ext cx="40451" cy="1820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pPr algn="r" defTabSz="929464"/>
            <a:r>
              <a:rPr lang="en-US" sz="1300">
                <a:solidFill>
                  <a:srgbClr val="FFFFFF"/>
                </a:solidFill>
                <a:latin typeface="Arial"/>
                <a:cs typeface="Arial" pitchFamily="34" charset="0"/>
              </a:rPr>
              <a:t>|</a:t>
            </a:r>
          </a:p>
        </p:txBody>
      </p:sp>
      <p:sp>
        <p:nvSpPr>
          <p:cNvPr id="23" name="Slide Number"/>
          <p:cNvSpPr txBox="1">
            <a:spLocks/>
          </p:cNvSpPr>
          <p:nvPr>
            <p:custDataLst>
              <p:tags r:id="rId21"/>
            </p:custDataLst>
          </p:nvPr>
        </p:nvSpPr>
        <p:spPr>
          <a:xfrm>
            <a:off x="8602059" y="6420760"/>
            <a:ext cx="210033" cy="152478"/>
          </a:xfrm>
          <a:prstGeom prst="rect">
            <a:avLst/>
          </a:prstGeom>
        </p:spPr>
        <p:txBody>
          <a:bodyPr wrap="none" lIns="0" tIns="0" rIns="0" bIns="0" anchor="ctr"/>
          <a:lstStyle>
            <a:defPPr>
              <a:defRPr lang="en-US"/>
            </a:defPPr>
            <a:lvl1pPr>
              <a:defRPr sz="1000" baseline="0">
                <a:latin typeface="+mn-lt"/>
              </a:defRPr>
            </a:lvl1pPr>
          </a:lstStyle>
          <a:p>
            <a:pPr algn="ctr" defTabSz="889306">
              <a:defRPr/>
            </a:pPr>
            <a:fld id="{10932E3A-A2AF-46B3-8116-BDAD9FE99343}" type="slidenum">
              <a:rPr lang="en-US" smtClean="0">
                <a:solidFill>
                  <a:srgbClr val="000000"/>
                </a:solidFill>
                <a:cs typeface="Arial" pitchFamily="34" charset="0"/>
              </a:rPr>
              <a:pPr algn="ctr" defTabSz="889306">
                <a:defRPr/>
              </a:pPr>
              <a:t>‹#›</a:t>
            </a:fld>
            <a:endParaRPr lang="en-US" dirty="0">
              <a:solidFill>
                <a:srgbClr val="000000"/>
              </a:solidFill>
              <a:cs typeface="Arial" pitchFamily="34" charset="0"/>
            </a:endParaRPr>
          </a:p>
        </p:txBody>
      </p:sp>
      <p:pic>
        <p:nvPicPr>
          <p:cNvPr id="3087" name="Picture 48"/>
          <p:cNvPicPr>
            <a:picLocks noChangeAspect="1" noChangeArrowheads="1"/>
          </p:cNvPicPr>
          <p:nvPr>
            <p:custDataLst>
              <p:tags r:id="rId22"/>
            </p:custDataLst>
          </p:nvPr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54" y="6548341"/>
            <a:ext cx="8808969" cy="1213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8" name="Picture 48"/>
          <p:cNvPicPr>
            <a:picLocks noChangeAspect="1" noChangeArrowheads="1"/>
          </p:cNvPicPr>
          <p:nvPr>
            <p:custDataLst>
              <p:tags r:id="rId23"/>
            </p:custDataLst>
          </p:nvPr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54" y="648392"/>
            <a:ext cx="8808969" cy="1213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9" name="Picture 53" descr="Сбербанк России. Всегда рядом"/>
          <p:cNvPicPr>
            <a:picLocks noChangeAspect="1" noChangeArrowheads="1"/>
          </p:cNvPicPr>
          <p:nvPr>
            <p:custDataLst>
              <p:tags r:id="rId24"/>
            </p:custDataLst>
          </p:nvPr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24" r="6099" b="7909"/>
          <a:stretch>
            <a:fillRect/>
          </a:stretch>
        </p:blipFill>
        <p:spPr bwMode="auto">
          <a:xfrm>
            <a:off x="6840876" y="91798"/>
            <a:ext cx="2028770" cy="504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118235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869" r:id="rId5"/>
    <p:sldLayoutId id="2147483870" r:id="rId6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29464" rtl="0" eaLnBrk="0" fontAlgn="base" hangingPunct="0">
        <a:spcBef>
          <a:spcPct val="0"/>
        </a:spcBef>
        <a:spcAft>
          <a:spcPct val="0"/>
        </a:spcAft>
        <a:tabLst>
          <a:tab pos="370547" algn="l"/>
        </a:tabLst>
        <a:defRPr sz="2000" b="1">
          <a:solidFill>
            <a:schemeClr val="tx1"/>
          </a:solidFill>
          <a:latin typeface="+mj-lt"/>
          <a:ea typeface="+mj-ea"/>
          <a:cs typeface="+mj-cs"/>
        </a:defRPr>
      </a:lvl1pPr>
      <a:lvl2pPr algn="l" defTabSz="929464" rtl="0" eaLnBrk="0" fontAlgn="base" hangingPunct="0">
        <a:spcBef>
          <a:spcPct val="0"/>
        </a:spcBef>
        <a:spcAft>
          <a:spcPct val="0"/>
        </a:spcAft>
        <a:tabLst>
          <a:tab pos="370547" algn="l"/>
        </a:tabLst>
        <a:defRPr sz="2000" b="1">
          <a:solidFill>
            <a:schemeClr val="tx1"/>
          </a:solidFill>
          <a:latin typeface="Arial" charset="0"/>
        </a:defRPr>
      </a:lvl2pPr>
      <a:lvl3pPr algn="l" defTabSz="929464" rtl="0" eaLnBrk="0" fontAlgn="base" hangingPunct="0">
        <a:spcBef>
          <a:spcPct val="0"/>
        </a:spcBef>
        <a:spcAft>
          <a:spcPct val="0"/>
        </a:spcAft>
        <a:tabLst>
          <a:tab pos="370547" algn="l"/>
        </a:tabLst>
        <a:defRPr sz="2000" b="1">
          <a:solidFill>
            <a:schemeClr val="tx1"/>
          </a:solidFill>
          <a:latin typeface="Arial" charset="0"/>
        </a:defRPr>
      </a:lvl3pPr>
      <a:lvl4pPr algn="l" defTabSz="929464" rtl="0" eaLnBrk="0" fontAlgn="base" hangingPunct="0">
        <a:spcBef>
          <a:spcPct val="0"/>
        </a:spcBef>
        <a:spcAft>
          <a:spcPct val="0"/>
        </a:spcAft>
        <a:tabLst>
          <a:tab pos="370547" algn="l"/>
        </a:tabLst>
        <a:defRPr sz="2000" b="1">
          <a:solidFill>
            <a:schemeClr val="tx1"/>
          </a:solidFill>
          <a:latin typeface="Arial" charset="0"/>
        </a:defRPr>
      </a:lvl4pPr>
      <a:lvl5pPr algn="l" defTabSz="929464" rtl="0" eaLnBrk="0" fontAlgn="base" hangingPunct="0">
        <a:spcBef>
          <a:spcPct val="0"/>
        </a:spcBef>
        <a:spcAft>
          <a:spcPct val="0"/>
        </a:spcAft>
        <a:tabLst>
          <a:tab pos="370547" algn="l"/>
        </a:tabLst>
        <a:defRPr sz="2000" b="1">
          <a:solidFill>
            <a:schemeClr val="tx1"/>
          </a:solidFill>
          <a:latin typeface="Arial" charset="0"/>
        </a:defRPr>
      </a:lvl5pPr>
      <a:lvl6pPr marL="475259" algn="l" defTabSz="930694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</a:defRPr>
      </a:lvl6pPr>
      <a:lvl7pPr marL="950500" algn="l" defTabSz="930694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</a:defRPr>
      </a:lvl7pPr>
      <a:lvl8pPr marL="1425748" algn="l" defTabSz="930694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</a:defRPr>
      </a:lvl8pPr>
      <a:lvl9pPr marL="1900994" algn="l" defTabSz="930694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</a:defRPr>
      </a:lvl9pPr>
    </p:titleStyle>
    <p:bodyStyle>
      <a:lvl1pPr marL="333495" indent="-333495" algn="l" defTabSz="929464" rtl="0" eaLnBrk="0" fontAlgn="base" hangingPunct="0">
        <a:spcBef>
          <a:spcPct val="0"/>
        </a:spcBef>
        <a:spcAft>
          <a:spcPct val="0"/>
        </a:spcAft>
        <a:buClr>
          <a:schemeClr val="tx2"/>
        </a:buClr>
        <a:defRPr sz="1700">
          <a:solidFill>
            <a:schemeClr val="tx1"/>
          </a:solidFill>
          <a:latin typeface="+mn-lt"/>
          <a:ea typeface="+mn-ea"/>
          <a:cs typeface="+mn-cs"/>
        </a:defRPr>
      </a:lvl1pPr>
      <a:lvl2pPr marL="200712" indent="-199169" algn="l" defTabSz="929464" rtl="0" eaLnBrk="0" fontAlgn="base" hangingPunct="0">
        <a:spcBef>
          <a:spcPct val="0"/>
        </a:spcBef>
        <a:spcAft>
          <a:spcPct val="0"/>
        </a:spcAft>
        <a:buSzPct val="125000"/>
        <a:buFont typeface="Arial" pitchFamily="34" charset="0"/>
        <a:buChar char="▪"/>
        <a:defRPr sz="1700">
          <a:solidFill>
            <a:schemeClr val="tx1"/>
          </a:solidFill>
          <a:latin typeface="+mn-lt"/>
        </a:defRPr>
      </a:lvl2pPr>
      <a:lvl3pPr marL="473997" indent="-271732" algn="l" defTabSz="929464" rtl="0" eaLnBrk="0" fontAlgn="base" hangingPunct="0">
        <a:spcBef>
          <a:spcPct val="0"/>
        </a:spcBef>
        <a:spcAft>
          <a:spcPct val="0"/>
        </a:spcAft>
        <a:buSzPct val="120000"/>
        <a:buFont typeface="Arial" pitchFamily="34" charset="0"/>
        <a:buChar char="–"/>
        <a:defRPr sz="1700">
          <a:solidFill>
            <a:schemeClr val="tx1"/>
          </a:solidFill>
          <a:latin typeface="+mn-lt"/>
        </a:defRPr>
      </a:lvl3pPr>
      <a:lvl4pPr marL="637641" indent="-160571" algn="l" defTabSz="929464" rtl="0" eaLnBrk="0" fontAlgn="base" hangingPunct="0">
        <a:spcBef>
          <a:spcPct val="0"/>
        </a:spcBef>
        <a:spcAft>
          <a:spcPct val="0"/>
        </a:spcAft>
        <a:buSzPct val="120000"/>
        <a:buFont typeface="Arial" pitchFamily="34" charset="0"/>
        <a:buChar char="▫"/>
        <a:defRPr sz="1700">
          <a:solidFill>
            <a:schemeClr val="tx1"/>
          </a:solidFill>
          <a:latin typeface="+mn-lt"/>
        </a:defRPr>
      </a:lvl4pPr>
      <a:lvl5pPr marL="778146" indent="-134325" algn="l" defTabSz="929464" rtl="0" eaLnBrk="0" fontAlgn="base" hangingPunct="0">
        <a:spcBef>
          <a:spcPct val="0"/>
        </a:spcBef>
        <a:spcAft>
          <a:spcPct val="0"/>
        </a:spcAft>
        <a:buSzPct val="89000"/>
        <a:buFont typeface="Arial" pitchFamily="34" charset="0"/>
        <a:buChar char="-"/>
        <a:defRPr sz="1700">
          <a:solidFill>
            <a:schemeClr val="tx1"/>
          </a:solidFill>
          <a:latin typeface="+mn-lt"/>
        </a:defRPr>
      </a:lvl5pPr>
      <a:lvl6pPr marL="779409" indent="-135314" algn="l" defTabSz="930694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sz="1700">
          <a:solidFill>
            <a:schemeClr val="tx1"/>
          </a:solidFill>
          <a:latin typeface="+mn-lt"/>
        </a:defRPr>
      </a:lvl6pPr>
      <a:lvl7pPr marL="779409" indent="-135314" algn="l" defTabSz="930694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sz="1700">
          <a:solidFill>
            <a:schemeClr val="tx1"/>
          </a:solidFill>
          <a:latin typeface="+mn-lt"/>
        </a:defRPr>
      </a:lvl7pPr>
      <a:lvl8pPr marL="779409" indent="-135314" algn="l" defTabSz="930694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sz="1700">
          <a:solidFill>
            <a:schemeClr val="tx1"/>
          </a:solidFill>
          <a:latin typeface="+mn-lt"/>
        </a:defRPr>
      </a:lvl8pPr>
      <a:lvl9pPr marL="779409" indent="-135314" algn="l" defTabSz="930694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sz="17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5050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75259" algn="l" defTabSz="95050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50500" algn="l" defTabSz="95050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425748" algn="l" defTabSz="95050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900994" algn="l" defTabSz="95050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376244" algn="l" defTabSz="95050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851488" algn="l" defTabSz="95050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326741" algn="l" defTabSz="95050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801987" algn="l" defTabSz="95050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/>
          </p:cNvGraphicFramePr>
          <p:nvPr>
            <p:custDataLst>
              <p:tags r:id="rId9"/>
            </p:custDataLst>
            <p:extLst>
              <p:ext uri="{D42A27DB-BD31-4B8C-83A1-F6EECF244321}">
                <p14:modId xmlns:p14="http://schemas.microsoft.com/office/powerpoint/2010/main" val="1559628331"/>
              </p:ext>
            </p:extLst>
          </p:nvPr>
        </p:nvGraphicFramePr>
        <p:xfrm>
          <a:off x="2" y="0"/>
          <a:ext cx="158750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60" name="think-cell Slide" r:id="rId25" imgW="270" imgH="270" progId="TCLayout.ActiveDocument.1">
                  <p:embed/>
                </p:oleObj>
              </mc:Choice>
              <mc:Fallback>
                <p:oleObj name="think-cell Slide" r:id="rId2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2" y="0"/>
                        <a:ext cx="158750" cy="158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33" name="doc id"/>
          <p:cNvSpPr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8081970" y="36513"/>
            <a:ext cx="657225" cy="122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/>
          <a:p>
            <a:pPr algn="r" defTabSz="930953"/>
            <a:endParaRPr lang="ru-RU" sz="900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4" name="Working Draft" hidden="1"/>
          <p:cNvSpPr txBox="1">
            <a:spLocks noChangeArrowheads="1"/>
          </p:cNvSpPr>
          <p:nvPr>
            <p:custDataLst>
              <p:tags r:id="rId11"/>
            </p:custDataLst>
          </p:nvPr>
        </p:nvSpPr>
        <p:spPr bwMode="auto">
          <a:xfrm rot="5400000">
            <a:off x="7936076" y="1941610"/>
            <a:ext cx="1912383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889592" eaLnBrk="1" hangingPunct="1">
              <a:defRPr/>
            </a:pPr>
            <a:r>
              <a:rPr lang="en-US" sz="600" smtClean="0">
                <a:solidFill>
                  <a:srgbClr val="000000"/>
                </a:solidFill>
              </a:rPr>
              <a:t>Last Modified 11.07.2013 22:43 Russian Standard Time</a:t>
            </a:r>
            <a:endParaRPr lang="ru-RU" dirty="0" smtClean="0">
              <a:solidFill>
                <a:srgbClr val="000000"/>
              </a:solidFill>
            </a:endParaRPr>
          </a:p>
        </p:txBody>
      </p:sp>
      <p:sp>
        <p:nvSpPr>
          <p:cNvPr id="1035" name="Printed" hidden="1"/>
          <p:cNvSpPr txBox="1">
            <a:spLocks noChangeArrowheads="1"/>
          </p:cNvSpPr>
          <p:nvPr>
            <p:custDataLst>
              <p:tags r:id="rId12"/>
            </p:custDataLst>
          </p:nvPr>
        </p:nvSpPr>
        <p:spPr bwMode="auto">
          <a:xfrm rot="5400000">
            <a:off x="8043399" y="4115623"/>
            <a:ext cx="1697581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889592" eaLnBrk="1" hangingPunct="1">
              <a:defRPr/>
            </a:pPr>
            <a:r>
              <a:rPr lang="en-US" sz="600" smtClean="0">
                <a:solidFill>
                  <a:srgbClr val="000000"/>
                </a:solidFill>
              </a:rPr>
              <a:t>Printed 05.07.2013 15:17 Russian Standard Time</a:t>
            </a:r>
            <a:endParaRPr lang="ru-RU" dirty="0" smtClean="0">
              <a:solidFill>
                <a:srgbClr val="000000"/>
              </a:solidFill>
            </a:endParaRPr>
          </a:p>
        </p:txBody>
      </p:sp>
      <p:sp>
        <p:nvSpPr>
          <p:cNvPr id="1036" name="Rectangle 286"/>
          <p:cNvSpPr>
            <a:spLocks noGrp="1" noChangeArrowheads="1"/>
          </p:cNvSpPr>
          <p:nvPr>
            <p:ph type="body" idx="1"/>
            <p:custDataLst>
              <p:tags r:id="rId13"/>
            </p:custDataLst>
          </p:nvPr>
        </p:nvSpPr>
        <p:spPr bwMode="auto">
          <a:xfrm>
            <a:off x="1452568" y="1951049"/>
            <a:ext cx="4302125" cy="13574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ru-RU" dirty="0" smtClean="0"/>
          </a:p>
        </p:txBody>
      </p:sp>
      <p:sp>
        <p:nvSpPr>
          <p:cNvPr id="19" name="Title Placeholder 2"/>
          <p:cNvSpPr>
            <a:spLocks noGrp="1" noChangeArrowheads="1"/>
          </p:cNvSpPr>
          <p:nvPr>
            <p:ph type="title"/>
            <p:custDataLst>
              <p:tags r:id="rId14"/>
            </p:custDataLst>
          </p:nvPr>
        </p:nvSpPr>
        <p:spPr bwMode="auto">
          <a:xfrm>
            <a:off x="119066" y="231160"/>
            <a:ext cx="6726236" cy="3167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dirty="0" smtClean="0"/>
              <a:t>Click to edit Master title style</a:t>
            </a:r>
            <a:endParaRPr lang="ru-RU" dirty="0" smtClean="0"/>
          </a:p>
        </p:txBody>
      </p:sp>
      <p:sp>
        <p:nvSpPr>
          <p:cNvPr id="10" name="McK 1. On-page tracker" hidden="1"/>
          <p:cNvSpPr>
            <a:spLocks noChangeArrowheads="1"/>
          </p:cNvSpPr>
          <p:nvPr>
            <p:custDataLst>
              <p:tags r:id="rId15"/>
            </p:custDataLst>
          </p:nvPr>
        </p:nvSpPr>
        <p:spPr bwMode="auto">
          <a:xfrm>
            <a:off x="119063" y="26989"/>
            <a:ext cx="920124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pPr defTabSz="889592"/>
            <a:r>
              <a:rPr lang="ru-RU" sz="1500" dirty="0">
                <a:solidFill>
                  <a:srgbClr val="808080"/>
                </a:solidFill>
                <a:latin typeface="Arial"/>
              </a:rPr>
              <a:t>TRACKER</a:t>
            </a:r>
          </a:p>
        </p:txBody>
      </p:sp>
      <p:sp>
        <p:nvSpPr>
          <p:cNvPr id="11" name="McK 3. Unit of measure" hidden="1"/>
          <p:cNvSpPr txBox="1">
            <a:spLocks noChangeArrowheads="1"/>
          </p:cNvSpPr>
          <p:nvPr>
            <p:custDataLst>
              <p:tags r:id="rId16"/>
            </p:custDataLst>
          </p:nvPr>
        </p:nvSpPr>
        <p:spPr bwMode="auto">
          <a:xfrm>
            <a:off x="119129" y="769945"/>
            <a:ext cx="8618537" cy="2714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defTabSz="8953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447675" defTabSz="8953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895350" defTabSz="8953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344613" defTabSz="8953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1792288" defTabSz="8953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2494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7066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1638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6210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/>
            </a:pPr>
            <a:r>
              <a:rPr lang="ru-RU" sz="1700" dirty="0" smtClean="0">
                <a:solidFill>
                  <a:srgbClr val="808080"/>
                </a:solidFill>
              </a:rPr>
              <a:t>Unit of measure</a:t>
            </a:r>
          </a:p>
        </p:txBody>
      </p:sp>
      <p:grpSp>
        <p:nvGrpSpPr>
          <p:cNvPr id="12" name="McK Slide Elements"/>
          <p:cNvGrpSpPr>
            <a:grpSpLocks/>
          </p:cNvGrpSpPr>
          <p:nvPr>
            <p:custDataLst>
              <p:tags r:id="rId17"/>
            </p:custDataLst>
          </p:nvPr>
        </p:nvGrpSpPr>
        <p:grpSpPr bwMode="auto">
          <a:xfrm>
            <a:off x="119077" y="6062721"/>
            <a:ext cx="8548688" cy="525462"/>
            <a:chOff x="75" y="3819"/>
            <a:chExt cx="5385" cy="331"/>
          </a:xfrm>
        </p:grpSpPr>
        <p:sp>
          <p:nvSpPr>
            <p:cNvPr id="13" name="McK 4. Footnote" hidden="1"/>
            <p:cNvSpPr txBox="1">
              <a:spLocks noChangeArrowheads="1"/>
            </p:cNvSpPr>
            <p:nvPr/>
          </p:nvSpPr>
          <p:spPr bwMode="auto">
            <a:xfrm>
              <a:off x="75" y="3819"/>
              <a:ext cx="5385" cy="1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b">
              <a:spAutoFit/>
            </a:bodyPr>
            <a:lstStyle>
              <a:lvl1pPr marL="104775" indent="-104775" defTabSz="895350"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1031875" defTabSz="895350"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217613" defTabSz="895350"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404938" defTabSz="895350"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1792288" defTabSz="895350">
                <a:defRPr sz="2400">
                  <a:solidFill>
                    <a:schemeClr val="tx1"/>
                  </a:solidFill>
                  <a:latin typeface="Arial" charset="0"/>
                </a:defRPr>
              </a:lvl5pPr>
              <a:lvl6pPr marL="2249488" defTabSz="89535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6pPr>
              <a:lvl7pPr marL="2706688" defTabSz="89535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7pPr>
              <a:lvl8pPr marL="3163888" defTabSz="89535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8pPr>
              <a:lvl9pPr marL="3621088" defTabSz="89535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defRPr/>
              </a:pPr>
              <a:r>
                <a:rPr lang="ru-RU" sz="1100" dirty="0" smtClean="0">
                  <a:solidFill>
                    <a:srgbClr val="000000"/>
                  </a:solidFill>
                  <a:latin typeface="Arial"/>
                </a:rPr>
                <a:t>1 Сноска</a:t>
              </a:r>
            </a:p>
          </p:txBody>
        </p:sp>
        <p:sp>
          <p:nvSpPr>
            <p:cNvPr id="14" name="McK 5. Source" hidden="1"/>
            <p:cNvSpPr>
              <a:spLocks noChangeArrowheads="1"/>
            </p:cNvSpPr>
            <p:nvPr/>
          </p:nvSpPr>
          <p:spPr bwMode="auto">
            <a:xfrm>
              <a:off x="75" y="4043"/>
              <a:ext cx="4323" cy="1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b" anchorCtr="0">
              <a:spAutoFit/>
            </a:bodyPr>
            <a:lstStyle/>
            <a:p>
              <a:pPr marL="633839" indent="-633839" defTabSz="930953">
                <a:tabLst>
                  <a:tab pos="637141" algn="l"/>
                </a:tabLst>
              </a:pPr>
              <a:r>
                <a:rPr lang="ru-RU" sz="1100" dirty="0">
                  <a:solidFill>
                    <a:srgbClr val="000000"/>
                  </a:solidFill>
                  <a:latin typeface="Arial"/>
                </a:rPr>
                <a:t>ИСТОЧНИК: источник</a:t>
              </a:r>
            </a:p>
          </p:txBody>
        </p:sp>
      </p:grpSp>
      <p:grpSp>
        <p:nvGrpSpPr>
          <p:cNvPr id="15" name="ACET" hidden="1"/>
          <p:cNvGrpSpPr>
            <a:grpSpLocks/>
          </p:cNvGrpSpPr>
          <p:nvPr>
            <p:custDataLst>
              <p:tags r:id="rId18"/>
            </p:custDataLst>
          </p:nvPr>
        </p:nvGrpSpPr>
        <p:grpSpPr bwMode="auto">
          <a:xfrm>
            <a:off x="1452574" y="1074738"/>
            <a:ext cx="4264025" cy="560386"/>
            <a:chOff x="915" y="677"/>
            <a:chExt cx="2686" cy="353"/>
          </a:xfrm>
        </p:grpSpPr>
        <p:cxnSp>
          <p:nvCxnSpPr>
            <p:cNvPr id="16" name="AutoShape 249"/>
            <p:cNvCxnSpPr>
              <a:cxnSpLocks noChangeShapeType="1"/>
              <a:stCxn id="17" idx="4"/>
              <a:endCxn id="17" idx="6"/>
            </p:cNvCxnSpPr>
            <p:nvPr/>
          </p:nvCxnSpPr>
          <p:spPr bwMode="auto">
            <a:xfrm>
              <a:off x="915" y="1030"/>
              <a:ext cx="2686" cy="0"/>
            </a:xfrm>
            <a:prstGeom prst="straightConnector1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7" name="AutoShape 250"/>
            <p:cNvSpPr>
              <a:spLocks noChangeArrowheads="1"/>
            </p:cNvSpPr>
            <p:nvPr/>
          </p:nvSpPr>
          <p:spPr bwMode="auto">
            <a:xfrm>
              <a:off x="915" y="677"/>
              <a:ext cx="2686" cy="353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18288" anchor="b">
              <a:spAutoFit/>
            </a:bodyPr>
            <a:lstStyle/>
            <a:p>
              <a:pPr defTabSz="889592"/>
              <a:r>
                <a:rPr lang="ru-RU" sz="1700" b="1" dirty="0">
                  <a:solidFill>
                    <a:srgbClr val="000000"/>
                  </a:solidFill>
                  <a:latin typeface="Arial"/>
                </a:rPr>
                <a:t>Title</a:t>
              </a:r>
            </a:p>
            <a:p>
              <a:pPr defTabSz="889592"/>
              <a:r>
                <a:rPr lang="ru-RU" sz="1700" dirty="0">
                  <a:solidFill>
                    <a:srgbClr val="808080"/>
                  </a:solidFill>
                  <a:latin typeface="Arial"/>
                </a:rPr>
                <a:t>Unit of measure</a:t>
              </a:r>
            </a:p>
          </p:txBody>
        </p:sp>
      </p:grpSp>
      <p:sp>
        <p:nvSpPr>
          <p:cNvPr id="20" name="SlideLogoText" hidden="1"/>
          <p:cNvSpPr>
            <a:spLocks noChangeArrowheads="1"/>
          </p:cNvSpPr>
          <p:nvPr>
            <p:custDataLst>
              <p:tags r:id="rId19"/>
            </p:custDataLst>
          </p:nvPr>
        </p:nvSpPr>
        <p:spPr bwMode="auto">
          <a:xfrm>
            <a:off x="6944660" y="6428558"/>
            <a:ext cx="1388201" cy="1692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algn="r" defTabSz="930953"/>
            <a:r>
              <a:rPr lang="en-US" sz="1100" dirty="0">
                <a:solidFill>
                  <a:srgbClr val="FFFFFF"/>
                </a:solidFill>
                <a:latin typeface="Arial"/>
              </a:rPr>
              <a:t>McKinsey &amp; Company</a:t>
            </a:r>
          </a:p>
        </p:txBody>
      </p:sp>
      <p:sp>
        <p:nvSpPr>
          <p:cNvPr id="21" name="SlideLogoSeparator" hidden="1"/>
          <p:cNvSpPr>
            <a:spLocks noChangeArrowheads="1"/>
          </p:cNvSpPr>
          <p:nvPr>
            <p:custDataLst>
              <p:tags r:id="rId20"/>
            </p:custDataLst>
          </p:nvPr>
        </p:nvSpPr>
        <p:spPr bwMode="auto">
          <a:xfrm>
            <a:off x="8419112" y="6405247"/>
            <a:ext cx="40076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noAutofit/>
          </a:bodyPr>
          <a:lstStyle/>
          <a:p>
            <a:pPr algn="r" defTabSz="930953"/>
            <a:r>
              <a:rPr lang="en-US" sz="1300" dirty="0">
                <a:solidFill>
                  <a:srgbClr val="FFFFFF"/>
                </a:solidFill>
                <a:latin typeface="Arial"/>
              </a:rPr>
              <a:t>|</a:t>
            </a:r>
          </a:p>
        </p:txBody>
      </p:sp>
      <p:sp>
        <p:nvSpPr>
          <p:cNvPr id="23" name="Slide Number"/>
          <p:cNvSpPr txBox="1">
            <a:spLocks/>
          </p:cNvSpPr>
          <p:nvPr>
            <p:custDataLst>
              <p:tags r:id="rId21"/>
            </p:custDataLst>
          </p:nvPr>
        </p:nvSpPr>
        <p:spPr>
          <a:xfrm>
            <a:off x="8602665" y="6416675"/>
            <a:ext cx="208755" cy="152400"/>
          </a:xfrm>
          <a:prstGeom prst="rect">
            <a:avLst/>
          </a:prstGeom>
        </p:spPr>
        <p:txBody>
          <a:bodyPr vert="horz" wrap="none" lIns="0" tIns="0" rIns="0" bIns="0" rtlCol="0" anchor="ctr">
            <a:noAutofit/>
          </a:bodyPr>
          <a:lstStyle>
            <a:defPPr>
              <a:defRPr lang="en-US"/>
            </a:defPPr>
            <a:lvl1pPr>
              <a:defRPr sz="1000" baseline="0">
                <a:latin typeface="+mn-lt"/>
              </a:defRPr>
            </a:lvl1pPr>
          </a:lstStyle>
          <a:p>
            <a:pPr algn="ctr" defTabSz="889592"/>
            <a:fld id="{42C328C1-A84F-4A39-A664-DBA00541A8C6}" type="slidenum">
              <a:rPr lang="en-US" smtClean="0">
                <a:solidFill>
                  <a:srgbClr val="000000"/>
                </a:solidFill>
              </a:rPr>
              <a:pPr algn="ctr" defTabSz="889592"/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24" name="Picture 48"/>
          <p:cNvPicPr>
            <a:picLocks noChangeAspect="1" noChangeArrowheads="1"/>
          </p:cNvPicPr>
          <p:nvPr>
            <p:custDataLst>
              <p:tags r:id="rId22"/>
            </p:custDataLst>
          </p:nvPr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37" y="6543675"/>
            <a:ext cx="8809037" cy="122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" name="Picture 48"/>
          <p:cNvPicPr>
            <a:picLocks noChangeAspect="1" noChangeArrowheads="1"/>
          </p:cNvPicPr>
          <p:nvPr>
            <p:custDataLst>
              <p:tags r:id="rId23"/>
            </p:custDataLst>
          </p:nvPr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37" y="643744"/>
            <a:ext cx="8809037" cy="122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" name="Picture 53" descr="Сбербанк России. Всегда рядом"/>
          <p:cNvPicPr>
            <a:picLocks noChangeAspect="1" noChangeArrowheads="1"/>
          </p:cNvPicPr>
          <p:nvPr>
            <p:custDataLst>
              <p:tags r:id="rId24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24" r="6099" b="7909"/>
          <a:stretch>
            <a:fillRect/>
          </a:stretch>
        </p:blipFill>
        <p:spPr bwMode="auto">
          <a:xfrm>
            <a:off x="6840560" y="92075"/>
            <a:ext cx="2028825" cy="503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30433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871" r:id="rId5"/>
    <p:sldLayoutId id="2147483872" r:id="rId6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30953" rtl="0" eaLnBrk="1" fontAlgn="base" hangingPunct="1">
        <a:spcBef>
          <a:spcPct val="0"/>
        </a:spcBef>
        <a:spcAft>
          <a:spcPct val="0"/>
        </a:spcAft>
        <a:tabLst>
          <a:tab pos="371391" algn="l"/>
        </a:tabLst>
        <a:defRPr sz="2000" b="1">
          <a:solidFill>
            <a:schemeClr val="tx1"/>
          </a:solidFill>
          <a:latin typeface="+mj-lt"/>
          <a:ea typeface="+mj-ea"/>
          <a:cs typeface="+mj-cs"/>
        </a:defRPr>
      </a:lvl1pPr>
      <a:lvl2pPr algn="l" defTabSz="930953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</a:defRPr>
      </a:lvl2pPr>
      <a:lvl3pPr algn="l" defTabSz="930953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</a:defRPr>
      </a:lvl3pPr>
      <a:lvl4pPr algn="l" defTabSz="930953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</a:defRPr>
      </a:lvl4pPr>
      <a:lvl5pPr algn="l" defTabSz="930953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</a:defRPr>
      </a:lvl5pPr>
      <a:lvl6pPr marL="475396" algn="l" defTabSz="930953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</a:defRPr>
      </a:lvl6pPr>
      <a:lvl7pPr marL="950765" algn="l" defTabSz="930953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</a:defRPr>
      </a:lvl7pPr>
      <a:lvl8pPr marL="1426139" algn="l" defTabSz="930953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</a:defRPr>
      </a:lvl8pPr>
      <a:lvl9pPr marL="1901515" algn="l" defTabSz="930953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</a:defRPr>
      </a:lvl9pPr>
    </p:titleStyle>
    <p:bodyStyle>
      <a:lvl1pPr marL="0" indent="0" algn="l" defTabSz="930953" rtl="0" eaLnBrk="1" fontAlgn="base" hangingPunct="1">
        <a:spcBef>
          <a:spcPct val="0"/>
        </a:spcBef>
        <a:spcAft>
          <a:spcPct val="0"/>
        </a:spcAft>
        <a:buClr>
          <a:schemeClr val="tx2"/>
        </a:buClr>
        <a:defRPr sz="1700">
          <a:solidFill>
            <a:schemeClr val="tx1"/>
          </a:solidFill>
          <a:latin typeface="+mn-lt"/>
          <a:ea typeface="+mn-ea"/>
          <a:cs typeface="+mn-cs"/>
        </a:defRPr>
      </a:lvl1pPr>
      <a:lvl2pPr marL="201376" indent="-199727" algn="l" defTabSz="930953" rtl="0" eaLnBrk="1" fontAlgn="base" hangingPunct="1">
        <a:spcBef>
          <a:spcPct val="0"/>
        </a:spcBef>
        <a:spcAft>
          <a:spcPct val="0"/>
        </a:spcAft>
        <a:buClrTx/>
        <a:buSzPct val="125000"/>
        <a:buFont typeface="Arial" charset="0"/>
        <a:buChar char="▪"/>
        <a:defRPr sz="1700">
          <a:solidFill>
            <a:schemeClr val="tx1"/>
          </a:solidFill>
          <a:latin typeface="+mn-lt"/>
        </a:defRPr>
      </a:lvl2pPr>
      <a:lvl3pPr marL="475396" indent="-272354" algn="l" defTabSz="930953" rtl="0" eaLnBrk="1" fontAlgn="base" hangingPunct="1">
        <a:spcBef>
          <a:spcPct val="0"/>
        </a:spcBef>
        <a:spcAft>
          <a:spcPct val="0"/>
        </a:spcAft>
        <a:buClrTx/>
        <a:buSzPct val="120000"/>
        <a:buFont typeface="Arial" charset="0"/>
        <a:buChar char="–"/>
        <a:defRPr sz="1700">
          <a:solidFill>
            <a:schemeClr val="tx1"/>
          </a:solidFill>
          <a:latin typeface="+mn-lt"/>
        </a:defRPr>
      </a:lvl3pPr>
      <a:lvl4pPr marL="638787" indent="-161765" algn="l" defTabSz="930953" rtl="0" eaLnBrk="1" fontAlgn="base" hangingPunct="1">
        <a:spcBef>
          <a:spcPct val="0"/>
        </a:spcBef>
        <a:spcAft>
          <a:spcPct val="0"/>
        </a:spcAft>
        <a:buClrTx/>
        <a:buSzPct val="120000"/>
        <a:buFont typeface="Arial" charset="0"/>
        <a:buChar char="▫"/>
        <a:defRPr sz="1700">
          <a:solidFill>
            <a:schemeClr val="tx1"/>
          </a:solidFill>
          <a:latin typeface="+mn-lt"/>
        </a:defRPr>
      </a:lvl4pPr>
      <a:lvl5pPr marL="779622" indent="-135353" algn="l" defTabSz="930953" rtl="0" eaLnBrk="1" fontAlgn="base" hangingPunct="1">
        <a:spcBef>
          <a:spcPct val="0"/>
        </a:spcBef>
        <a:spcAft>
          <a:spcPct val="0"/>
        </a:spcAft>
        <a:buClrTx/>
        <a:buSzPct val="89000"/>
        <a:buFont typeface="Arial" charset="0"/>
        <a:buChar char="-"/>
        <a:defRPr sz="1700">
          <a:solidFill>
            <a:schemeClr val="tx1"/>
          </a:solidFill>
          <a:latin typeface="+mn-lt"/>
        </a:defRPr>
      </a:lvl5pPr>
      <a:lvl6pPr marL="779622" indent="-135353" algn="l" defTabSz="930953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sz="1700">
          <a:solidFill>
            <a:schemeClr val="tx1"/>
          </a:solidFill>
          <a:latin typeface="+mn-lt"/>
        </a:defRPr>
      </a:lvl6pPr>
      <a:lvl7pPr marL="779622" indent="-135353" algn="l" defTabSz="930953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sz="1700">
          <a:solidFill>
            <a:schemeClr val="tx1"/>
          </a:solidFill>
          <a:latin typeface="+mn-lt"/>
        </a:defRPr>
      </a:lvl7pPr>
      <a:lvl8pPr marL="779622" indent="-135353" algn="l" defTabSz="930953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sz="1700">
          <a:solidFill>
            <a:schemeClr val="tx1"/>
          </a:solidFill>
          <a:latin typeface="+mn-lt"/>
        </a:defRPr>
      </a:lvl8pPr>
      <a:lvl9pPr marL="779622" indent="-135353" algn="l" defTabSz="930953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sz="17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5076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75396" algn="l" defTabSz="95076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50765" algn="l" defTabSz="95076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426139" algn="l" defTabSz="95076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901515" algn="l" defTabSz="95076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376896" algn="l" defTabSz="95076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852271" algn="l" defTabSz="95076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327650" algn="l" defTabSz="95076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803026" algn="l" defTabSz="95076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74" name="Object 1" hidden="1"/>
          <p:cNvGraphicFramePr>
            <a:graphicFrameLocks/>
          </p:cNvGraphicFramePr>
          <p:nvPr>
            <p:custDataLst>
              <p:tags r:id="rId9"/>
            </p:custDataLst>
          </p:nvPr>
        </p:nvGraphicFramePr>
        <p:xfrm>
          <a:off x="154" y="3320"/>
          <a:ext cx="158692" cy="1587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01" name="think-cell Slide" r:id="rId25" imgW="360" imgH="360" progId="TCLayout.ActiveDocument.1">
                  <p:embed/>
                </p:oleObj>
              </mc:Choice>
              <mc:Fallback>
                <p:oleObj name="think-cell Slide" r:id="rId25" imgW="360" imgH="360" progId="TCLayout.ActiveDocument.1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" y="3320"/>
                        <a:ext cx="158692" cy="15870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75" name="doc id"/>
          <p:cNvSpPr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8082430" y="35786"/>
            <a:ext cx="656550" cy="1229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/>
          <a:p>
            <a:pPr algn="r" defTabSz="929954"/>
            <a:endParaRPr lang="en-US" sz="900">
              <a:solidFill>
                <a:srgbClr val="000000"/>
              </a:solidFill>
              <a:latin typeface="Arial"/>
              <a:cs typeface="Arial" pitchFamily="34" charset="0"/>
            </a:endParaRPr>
          </a:p>
        </p:txBody>
      </p:sp>
      <p:sp>
        <p:nvSpPr>
          <p:cNvPr id="1034" name="Working Draft" hidden="1"/>
          <p:cNvSpPr txBox="1">
            <a:spLocks noChangeArrowheads="1"/>
          </p:cNvSpPr>
          <p:nvPr>
            <p:custDataLst>
              <p:tags r:id="rId11"/>
            </p:custDataLst>
          </p:nvPr>
        </p:nvSpPr>
        <p:spPr bwMode="auto">
          <a:xfrm rot="5400000">
            <a:off x="7959007" y="1944313"/>
            <a:ext cx="1869101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889780" eaLnBrk="1" hangingPunct="1">
              <a:defRPr/>
            </a:pPr>
            <a:r>
              <a:rPr lang="en-US" sz="600" smtClean="0">
                <a:solidFill>
                  <a:srgbClr val="000000"/>
                </a:solidFill>
                <a:cs typeface="Arial" pitchFamily="34" charset="0"/>
              </a:rPr>
              <a:t>Last Modified 11/04/2013 0:24 Russian Standard Time</a:t>
            </a:r>
            <a:endParaRPr lang="en-US" dirty="0" smtClean="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1035" name="Printed" hidden="1"/>
          <p:cNvSpPr txBox="1">
            <a:spLocks noChangeArrowheads="1"/>
          </p:cNvSpPr>
          <p:nvPr>
            <p:custDataLst>
              <p:tags r:id="rId12"/>
            </p:custDataLst>
          </p:nvPr>
        </p:nvSpPr>
        <p:spPr bwMode="auto">
          <a:xfrm rot="5400000">
            <a:off x="8044765" y="4118570"/>
            <a:ext cx="1697581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889780" eaLnBrk="1" hangingPunct="1">
              <a:defRPr/>
            </a:pPr>
            <a:r>
              <a:rPr lang="en-US" sz="600" smtClean="0">
                <a:solidFill>
                  <a:srgbClr val="000000"/>
                </a:solidFill>
                <a:cs typeface="Arial" pitchFamily="34" charset="0"/>
              </a:rPr>
              <a:t>Printed 07/04/2013 20:20 Russian Standard Time</a:t>
            </a:r>
            <a:endParaRPr lang="en-US" dirty="0" smtClean="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3078" name="Rectangle 286"/>
          <p:cNvSpPr>
            <a:spLocks noGrp="1" noChangeArrowheads="1"/>
          </p:cNvSpPr>
          <p:nvPr>
            <p:ph type="body" idx="1"/>
            <p:custDataLst>
              <p:tags r:id="rId13"/>
            </p:custDataLst>
          </p:nvPr>
        </p:nvSpPr>
        <p:spPr bwMode="auto">
          <a:xfrm>
            <a:off x="1453122" y="1951101"/>
            <a:ext cx="4301802" cy="13574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3079" name="Title Placeholder 2"/>
          <p:cNvSpPr>
            <a:spLocks noGrp="1" noChangeArrowheads="1"/>
          </p:cNvSpPr>
          <p:nvPr>
            <p:ph type="title"/>
            <p:custDataLst>
              <p:tags r:id="rId14"/>
            </p:custDataLst>
          </p:nvPr>
        </p:nvSpPr>
        <p:spPr bwMode="auto">
          <a:xfrm>
            <a:off x="119810" y="233622"/>
            <a:ext cx="6725745" cy="3167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3080" name="McK 1. On-page tracker" hidden="1"/>
          <p:cNvSpPr>
            <a:spLocks noChangeArrowheads="1"/>
          </p:cNvSpPr>
          <p:nvPr>
            <p:custDataLst>
              <p:tags r:id="rId15"/>
            </p:custDataLst>
          </p:nvPr>
        </p:nvSpPr>
        <p:spPr bwMode="auto">
          <a:xfrm>
            <a:off x="119799" y="26451"/>
            <a:ext cx="920124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pPr defTabSz="889780"/>
            <a:r>
              <a:rPr lang="en-US" sz="1500">
                <a:solidFill>
                  <a:srgbClr val="808080"/>
                </a:solidFill>
                <a:latin typeface="Arial"/>
                <a:cs typeface="Arial" pitchFamily="34" charset="0"/>
              </a:rPr>
              <a:t>TRACKER</a:t>
            </a:r>
          </a:p>
        </p:txBody>
      </p:sp>
      <p:sp>
        <p:nvSpPr>
          <p:cNvPr id="11" name="McK 3. Unit of measure" hidden="1"/>
          <p:cNvSpPr txBox="1">
            <a:spLocks noChangeArrowheads="1"/>
          </p:cNvSpPr>
          <p:nvPr>
            <p:custDataLst>
              <p:tags r:id="rId16"/>
            </p:custDataLst>
          </p:nvPr>
        </p:nvSpPr>
        <p:spPr bwMode="auto">
          <a:xfrm>
            <a:off x="119802" y="770176"/>
            <a:ext cx="8617605" cy="2714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defTabSz="8953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447675" defTabSz="8953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895350" defTabSz="8953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344613" defTabSz="8953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1792288" defTabSz="8953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2494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7066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1638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6210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/>
            </a:pPr>
            <a:r>
              <a:rPr lang="en-US" sz="1700" smtClean="0">
                <a:solidFill>
                  <a:srgbClr val="808080"/>
                </a:solidFill>
                <a:cs typeface="Arial" pitchFamily="34" charset="0"/>
              </a:rPr>
              <a:t>Unit of measure</a:t>
            </a:r>
            <a:endParaRPr lang="en-US" sz="1700" dirty="0" smtClean="0">
              <a:solidFill>
                <a:srgbClr val="808080"/>
              </a:solidFill>
              <a:cs typeface="Arial" pitchFamily="34" charset="0"/>
            </a:endParaRPr>
          </a:p>
        </p:txBody>
      </p:sp>
      <p:grpSp>
        <p:nvGrpSpPr>
          <p:cNvPr id="3082" name="McK Slide Elements"/>
          <p:cNvGrpSpPr>
            <a:grpSpLocks/>
          </p:cNvGrpSpPr>
          <p:nvPr>
            <p:custDataLst>
              <p:tags r:id="rId17"/>
            </p:custDataLst>
          </p:nvPr>
        </p:nvGrpSpPr>
        <p:grpSpPr bwMode="auto">
          <a:xfrm>
            <a:off x="121503" y="6063264"/>
            <a:ext cx="8547594" cy="524388"/>
            <a:chOff x="75" y="3819"/>
            <a:chExt cx="5385" cy="331"/>
          </a:xfrm>
        </p:grpSpPr>
        <p:sp>
          <p:nvSpPr>
            <p:cNvPr id="13" name="McK 4. Footnote" hidden="1"/>
            <p:cNvSpPr txBox="1">
              <a:spLocks noChangeArrowheads="1"/>
            </p:cNvSpPr>
            <p:nvPr/>
          </p:nvSpPr>
          <p:spPr bwMode="auto">
            <a:xfrm>
              <a:off x="75" y="3819"/>
              <a:ext cx="5385" cy="1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b">
              <a:spAutoFit/>
            </a:bodyPr>
            <a:lstStyle>
              <a:lvl1pPr marL="104775" indent="-104775" defTabSz="895350"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1031875" defTabSz="895350"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217613" defTabSz="895350"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404938" defTabSz="895350"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1792288" defTabSz="895350">
                <a:defRPr sz="2400">
                  <a:solidFill>
                    <a:schemeClr val="tx1"/>
                  </a:solidFill>
                  <a:latin typeface="Arial" charset="0"/>
                </a:defRPr>
              </a:lvl5pPr>
              <a:lvl6pPr marL="2249488" defTabSz="89535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6pPr>
              <a:lvl7pPr marL="2706688" defTabSz="89535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7pPr>
              <a:lvl8pPr marL="3163888" defTabSz="89535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8pPr>
              <a:lvl9pPr marL="3621088" defTabSz="89535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defRPr/>
              </a:pPr>
              <a:r>
                <a:rPr lang="en-US" sz="1100" smtClean="0">
                  <a:solidFill>
                    <a:srgbClr val="000000"/>
                  </a:solidFill>
                  <a:latin typeface="Arial"/>
                  <a:cs typeface="Arial" pitchFamily="34" charset="0"/>
                </a:rPr>
                <a:t>1 Сноска</a:t>
              </a:r>
              <a:endParaRPr lang="en-US" sz="1100" dirty="0" smtClean="0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3093" name="McK 5. Source" hidden="1"/>
            <p:cNvSpPr>
              <a:spLocks noChangeArrowheads="1"/>
            </p:cNvSpPr>
            <p:nvPr/>
          </p:nvSpPr>
          <p:spPr bwMode="auto">
            <a:xfrm>
              <a:off x="75" y="4043"/>
              <a:ext cx="4323" cy="1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b">
              <a:spAutoFit/>
            </a:bodyPr>
            <a:lstStyle/>
            <a:p>
              <a:pPr marL="633351" indent="-633351" defTabSz="929954">
                <a:tabLst>
                  <a:tab pos="636441" algn="l"/>
                </a:tabLst>
              </a:pPr>
              <a:r>
                <a:rPr lang="ru-RU" sz="1100">
                  <a:solidFill>
                    <a:srgbClr val="000000"/>
                  </a:solidFill>
                  <a:latin typeface="Arial"/>
                  <a:cs typeface="Arial" pitchFamily="34" charset="0"/>
                </a:rPr>
                <a:t>ИСТОЧНИК:</a:t>
              </a:r>
              <a:r>
                <a:rPr lang="en-US" sz="1100">
                  <a:solidFill>
                    <a:srgbClr val="000000"/>
                  </a:solidFill>
                  <a:latin typeface="Arial"/>
                  <a:cs typeface="Arial" pitchFamily="34" charset="0"/>
                </a:rPr>
                <a:t> источник</a:t>
              </a:r>
            </a:p>
          </p:txBody>
        </p:sp>
      </p:grpSp>
      <p:grpSp>
        <p:nvGrpSpPr>
          <p:cNvPr id="3083" name="ACET" hidden="1"/>
          <p:cNvGrpSpPr>
            <a:grpSpLocks/>
          </p:cNvGrpSpPr>
          <p:nvPr>
            <p:custDataLst>
              <p:tags r:id="rId18"/>
            </p:custDataLst>
          </p:nvPr>
        </p:nvGrpSpPr>
        <p:grpSpPr bwMode="auto">
          <a:xfrm>
            <a:off x="1453129" y="1074570"/>
            <a:ext cx="4262906" cy="560742"/>
            <a:chOff x="915" y="677"/>
            <a:chExt cx="2686" cy="353"/>
          </a:xfrm>
        </p:grpSpPr>
        <p:cxnSp>
          <p:nvCxnSpPr>
            <p:cNvPr id="3090" name="AutoShape 249"/>
            <p:cNvCxnSpPr>
              <a:cxnSpLocks noChangeShapeType="1"/>
              <a:stCxn id="3091" idx="4"/>
              <a:endCxn id="3091" idx="6"/>
            </p:cNvCxnSpPr>
            <p:nvPr/>
          </p:nvCxnSpPr>
          <p:spPr bwMode="auto">
            <a:xfrm>
              <a:off x="915" y="1030"/>
              <a:ext cx="2686" cy="0"/>
            </a:xfrm>
            <a:prstGeom prst="straightConnector1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3091" name="AutoShape 250"/>
            <p:cNvSpPr>
              <a:spLocks noChangeArrowheads="1"/>
            </p:cNvSpPr>
            <p:nvPr/>
          </p:nvSpPr>
          <p:spPr bwMode="auto">
            <a:xfrm>
              <a:off x="915" y="677"/>
              <a:ext cx="2686" cy="353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18288" anchor="b">
              <a:spAutoFit/>
            </a:bodyPr>
            <a:lstStyle/>
            <a:p>
              <a:pPr defTabSz="889780"/>
              <a:r>
                <a:rPr lang="en-US" sz="1700" b="1">
                  <a:solidFill>
                    <a:srgbClr val="000000"/>
                  </a:solidFill>
                  <a:latin typeface="Arial"/>
                  <a:cs typeface="Arial" pitchFamily="34" charset="0"/>
                </a:rPr>
                <a:t>Title</a:t>
              </a:r>
            </a:p>
            <a:p>
              <a:pPr defTabSz="889780"/>
              <a:r>
                <a:rPr lang="en-US" sz="1700">
                  <a:solidFill>
                    <a:srgbClr val="808080"/>
                  </a:solidFill>
                  <a:latin typeface="Arial"/>
                  <a:cs typeface="Arial" pitchFamily="34" charset="0"/>
                </a:rPr>
                <a:t>Unit of measure</a:t>
              </a:r>
            </a:p>
          </p:txBody>
        </p:sp>
      </p:grpSp>
      <p:sp>
        <p:nvSpPr>
          <p:cNvPr id="3084" name="SlideLogoText" hidden="1"/>
          <p:cNvSpPr>
            <a:spLocks noChangeArrowheads="1"/>
          </p:cNvSpPr>
          <p:nvPr>
            <p:custDataLst>
              <p:tags r:id="rId19"/>
            </p:custDataLst>
          </p:nvPr>
        </p:nvSpPr>
        <p:spPr bwMode="auto">
          <a:xfrm>
            <a:off x="6944764" y="6431871"/>
            <a:ext cx="1388201" cy="1692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algn="r" defTabSz="929954"/>
            <a:r>
              <a:rPr lang="en-US" sz="1100">
                <a:solidFill>
                  <a:srgbClr val="FFFFFF"/>
                </a:solidFill>
                <a:latin typeface="Arial"/>
                <a:cs typeface="Arial" pitchFamily="34" charset="0"/>
              </a:rPr>
              <a:t>McKinsey &amp; Company</a:t>
            </a:r>
          </a:p>
        </p:txBody>
      </p:sp>
      <p:sp>
        <p:nvSpPr>
          <p:cNvPr id="3085" name="SlideLogoSeparator" hidden="1"/>
          <p:cNvSpPr>
            <a:spLocks noChangeArrowheads="1"/>
          </p:cNvSpPr>
          <p:nvPr>
            <p:custDataLst>
              <p:tags r:id="rId20"/>
            </p:custDataLst>
          </p:nvPr>
        </p:nvSpPr>
        <p:spPr bwMode="auto">
          <a:xfrm>
            <a:off x="8420653" y="6404072"/>
            <a:ext cx="40451" cy="1820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pPr algn="r" defTabSz="929954"/>
            <a:r>
              <a:rPr lang="en-US" sz="1300">
                <a:solidFill>
                  <a:srgbClr val="FFFFFF"/>
                </a:solidFill>
                <a:latin typeface="Arial"/>
                <a:cs typeface="Arial" pitchFamily="34" charset="0"/>
              </a:rPr>
              <a:t>|</a:t>
            </a:r>
          </a:p>
        </p:txBody>
      </p:sp>
      <p:sp>
        <p:nvSpPr>
          <p:cNvPr id="23" name="Slide Number"/>
          <p:cNvSpPr txBox="1">
            <a:spLocks/>
          </p:cNvSpPr>
          <p:nvPr>
            <p:custDataLst>
              <p:tags r:id="rId21"/>
            </p:custDataLst>
          </p:nvPr>
        </p:nvSpPr>
        <p:spPr>
          <a:xfrm>
            <a:off x="8602059" y="6420760"/>
            <a:ext cx="210033" cy="152478"/>
          </a:xfrm>
          <a:prstGeom prst="rect">
            <a:avLst/>
          </a:prstGeom>
        </p:spPr>
        <p:txBody>
          <a:bodyPr wrap="none" lIns="0" tIns="0" rIns="0" bIns="0" anchor="ctr"/>
          <a:lstStyle>
            <a:defPPr>
              <a:defRPr lang="en-US"/>
            </a:defPPr>
            <a:lvl1pPr>
              <a:defRPr sz="1000" baseline="0">
                <a:latin typeface="+mn-lt"/>
              </a:defRPr>
            </a:lvl1pPr>
          </a:lstStyle>
          <a:p>
            <a:pPr algn="ctr" defTabSz="889780">
              <a:defRPr/>
            </a:pPr>
            <a:fld id="{10932E3A-A2AF-46B3-8116-BDAD9FE99343}" type="slidenum">
              <a:rPr lang="en-US" smtClean="0">
                <a:solidFill>
                  <a:srgbClr val="000000"/>
                </a:solidFill>
                <a:cs typeface="Arial" pitchFamily="34" charset="0"/>
              </a:rPr>
              <a:pPr algn="ctr" defTabSz="889780">
                <a:defRPr/>
              </a:pPr>
              <a:t>‹#›</a:t>
            </a:fld>
            <a:endParaRPr lang="en-US" dirty="0">
              <a:solidFill>
                <a:srgbClr val="000000"/>
              </a:solidFill>
              <a:cs typeface="Arial" pitchFamily="34" charset="0"/>
            </a:endParaRPr>
          </a:p>
        </p:txBody>
      </p:sp>
      <p:pic>
        <p:nvPicPr>
          <p:cNvPr id="3087" name="Picture 48"/>
          <p:cNvPicPr>
            <a:picLocks noChangeAspect="1" noChangeArrowheads="1"/>
          </p:cNvPicPr>
          <p:nvPr>
            <p:custDataLst>
              <p:tags r:id="rId22"/>
            </p:custDataLst>
          </p:nvPr>
        </p:nvPicPr>
        <p:blipFill>
          <a:blip r:embed="rId2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747" y="6548341"/>
            <a:ext cx="8808969" cy="1213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8" name="Picture 48"/>
          <p:cNvPicPr>
            <a:picLocks noChangeAspect="1" noChangeArrowheads="1"/>
          </p:cNvPicPr>
          <p:nvPr>
            <p:custDataLst>
              <p:tags r:id="rId23"/>
            </p:custDataLst>
          </p:nvPr>
        </p:nvPicPr>
        <p:blipFill>
          <a:blip r:embed="rId2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747" y="648392"/>
            <a:ext cx="8808969" cy="1213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9" name="Picture 53" descr="Сбербанк России. Всегда рядом"/>
          <p:cNvPicPr>
            <a:picLocks noChangeAspect="1" noChangeArrowheads="1"/>
          </p:cNvPicPr>
          <p:nvPr>
            <p:custDataLst>
              <p:tags r:id="rId24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1224" r="6099" b="7909"/>
          <a:stretch>
            <a:fillRect/>
          </a:stretch>
        </p:blipFill>
        <p:spPr bwMode="auto">
          <a:xfrm>
            <a:off x="6840876" y="91798"/>
            <a:ext cx="2028770" cy="504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254236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6" r:id="rId5"/>
    <p:sldLayoutId id="2147483873" r:id="rId6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29954" rtl="0" eaLnBrk="0" fontAlgn="base" hangingPunct="0">
        <a:spcBef>
          <a:spcPct val="0"/>
        </a:spcBef>
        <a:spcAft>
          <a:spcPct val="0"/>
        </a:spcAft>
        <a:tabLst>
          <a:tab pos="370744" algn="l"/>
        </a:tabLst>
        <a:defRPr sz="2000" b="1">
          <a:solidFill>
            <a:schemeClr val="tx1"/>
          </a:solidFill>
          <a:latin typeface="+mj-lt"/>
          <a:ea typeface="+mj-ea"/>
          <a:cs typeface="+mj-cs"/>
        </a:defRPr>
      </a:lvl1pPr>
      <a:lvl2pPr algn="l" defTabSz="929954" rtl="0" eaLnBrk="0" fontAlgn="base" hangingPunct="0">
        <a:spcBef>
          <a:spcPct val="0"/>
        </a:spcBef>
        <a:spcAft>
          <a:spcPct val="0"/>
        </a:spcAft>
        <a:tabLst>
          <a:tab pos="370744" algn="l"/>
        </a:tabLst>
        <a:defRPr sz="2000" b="1">
          <a:solidFill>
            <a:schemeClr val="tx1"/>
          </a:solidFill>
          <a:latin typeface="Arial" charset="0"/>
        </a:defRPr>
      </a:lvl2pPr>
      <a:lvl3pPr algn="l" defTabSz="929954" rtl="0" eaLnBrk="0" fontAlgn="base" hangingPunct="0">
        <a:spcBef>
          <a:spcPct val="0"/>
        </a:spcBef>
        <a:spcAft>
          <a:spcPct val="0"/>
        </a:spcAft>
        <a:tabLst>
          <a:tab pos="370744" algn="l"/>
        </a:tabLst>
        <a:defRPr sz="2000" b="1">
          <a:solidFill>
            <a:schemeClr val="tx1"/>
          </a:solidFill>
          <a:latin typeface="Arial" charset="0"/>
        </a:defRPr>
      </a:lvl3pPr>
      <a:lvl4pPr algn="l" defTabSz="929954" rtl="0" eaLnBrk="0" fontAlgn="base" hangingPunct="0">
        <a:spcBef>
          <a:spcPct val="0"/>
        </a:spcBef>
        <a:spcAft>
          <a:spcPct val="0"/>
        </a:spcAft>
        <a:tabLst>
          <a:tab pos="370744" algn="l"/>
        </a:tabLst>
        <a:defRPr sz="2000" b="1">
          <a:solidFill>
            <a:schemeClr val="tx1"/>
          </a:solidFill>
          <a:latin typeface="Arial" charset="0"/>
        </a:defRPr>
      </a:lvl4pPr>
      <a:lvl5pPr algn="l" defTabSz="929954" rtl="0" eaLnBrk="0" fontAlgn="base" hangingPunct="0">
        <a:spcBef>
          <a:spcPct val="0"/>
        </a:spcBef>
        <a:spcAft>
          <a:spcPct val="0"/>
        </a:spcAft>
        <a:tabLst>
          <a:tab pos="370744" algn="l"/>
        </a:tabLst>
        <a:defRPr sz="2000" b="1">
          <a:solidFill>
            <a:schemeClr val="tx1"/>
          </a:solidFill>
          <a:latin typeface="Arial" charset="0"/>
        </a:defRPr>
      </a:lvl5pPr>
      <a:lvl6pPr marL="475508" algn="l" defTabSz="931189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</a:defRPr>
      </a:lvl6pPr>
      <a:lvl7pPr marL="951006" algn="l" defTabSz="931189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</a:defRPr>
      </a:lvl7pPr>
      <a:lvl8pPr marL="1426502" algn="l" defTabSz="931189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</a:defRPr>
      </a:lvl8pPr>
      <a:lvl9pPr marL="1902004" algn="l" defTabSz="931189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</a:defRPr>
      </a:lvl9pPr>
    </p:titleStyle>
    <p:bodyStyle>
      <a:lvl1pPr marL="333669" indent="-333669" algn="l" defTabSz="929954" rtl="0" eaLnBrk="0" fontAlgn="base" hangingPunct="0">
        <a:spcBef>
          <a:spcPct val="0"/>
        </a:spcBef>
        <a:spcAft>
          <a:spcPct val="0"/>
        </a:spcAft>
        <a:buClr>
          <a:schemeClr val="tx2"/>
        </a:buClr>
        <a:defRPr sz="1700">
          <a:solidFill>
            <a:schemeClr val="tx1"/>
          </a:solidFill>
          <a:latin typeface="+mn-lt"/>
          <a:ea typeface="+mn-ea"/>
          <a:cs typeface="+mn-cs"/>
        </a:defRPr>
      </a:lvl1pPr>
      <a:lvl2pPr marL="200818" indent="-199275" algn="l" defTabSz="929954" rtl="0" eaLnBrk="0" fontAlgn="base" hangingPunct="0">
        <a:spcBef>
          <a:spcPct val="0"/>
        </a:spcBef>
        <a:spcAft>
          <a:spcPct val="0"/>
        </a:spcAft>
        <a:buSzPct val="125000"/>
        <a:buFont typeface="Arial" pitchFamily="34" charset="0"/>
        <a:buChar char="▪"/>
        <a:defRPr sz="1700">
          <a:solidFill>
            <a:schemeClr val="tx1"/>
          </a:solidFill>
          <a:latin typeface="+mn-lt"/>
        </a:defRPr>
      </a:lvl2pPr>
      <a:lvl3pPr marL="474246" indent="-271876" algn="l" defTabSz="929954" rtl="0" eaLnBrk="0" fontAlgn="base" hangingPunct="0">
        <a:spcBef>
          <a:spcPct val="0"/>
        </a:spcBef>
        <a:spcAft>
          <a:spcPct val="0"/>
        </a:spcAft>
        <a:buSzPct val="120000"/>
        <a:buFont typeface="Arial" pitchFamily="34" charset="0"/>
        <a:buChar char="–"/>
        <a:defRPr sz="1700">
          <a:solidFill>
            <a:schemeClr val="tx1"/>
          </a:solidFill>
          <a:latin typeface="+mn-lt"/>
        </a:defRPr>
      </a:lvl3pPr>
      <a:lvl4pPr marL="637985" indent="-160656" algn="l" defTabSz="929954" rtl="0" eaLnBrk="0" fontAlgn="base" hangingPunct="0">
        <a:spcBef>
          <a:spcPct val="0"/>
        </a:spcBef>
        <a:spcAft>
          <a:spcPct val="0"/>
        </a:spcAft>
        <a:buSzPct val="120000"/>
        <a:buFont typeface="Arial" pitchFamily="34" charset="0"/>
        <a:buChar char="▫"/>
        <a:defRPr sz="1700">
          <a:solidFill>
            <a:schemeClr val="tx1"/>
          </a:solidFill>
          <a:latin typeface="+mn-lt"/>
        </a:defRPr>
      </a:lvl4pPr>
      <a:lvl5pPr marL="778557" indent="-134395" algn="l" defTabSz="929954" rtl="0" eaLnBrk="0" fontAlgn="base" hangingPunct="0">
        <a:spcBef>
          <a:spcPct val="0"/>
        </a:spcBef>
        <a:spcAft>
          <a:spcPct val="0"/>
        </a:spcAft>
        <a:buSzPct val="89000"/>
        <a:buFont typeface="Arial" pitchFamily="34" charset="0"/>
        <a:buChar char="-"/>
        <a:defRPr sz="1700">
          <a:solidFill>
            <a:schemeClr val="tx1"/>
          </a:solidFill>
          <a:latin typeface="+mn-lt"/>
        </a:defRPr>
      </a:lvl5pPr>
      <a:lvl6pPr marL="779821" indent="-135386" algn="l" defTabSz="931189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sz="1700">
          <a:solidFill>
            <a:schemeClr val="tx1"/>
          </a:solidFill>
          <a:latin typeface="+mn-lt"/>
        </a:defRPr>
      </a:lvl6pPr>
      <a:lvl7pPr marL="779821" indent="-135386" algn="l" defTabSz="931189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sz="1700">
          <a:solidFill>
            <a:schemeClr val="tx1"/>
          </a:solidFill>
          <a:latin typeface="+mn-lt"/>
        </a:defRPr>
      </a:lvl7pPr>
      <a:lvl8pPr marL="779821" indent="-135386" algn="l" defTabSz="931189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sz="1700">
          <a:solidFill>
            <a:schemeClr val="tx1"/>
          </a:solidFill>
          <a:latin typeface="+mn-lt"/>
        </a:defRPr>
      </a:lvl8pPr>
      <a:lvl9pPr marL="779821" indent="-135386" algn="l" defTabSz="931189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sz="17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5100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75508" algn="l" defTabSz="95100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51006" algn="l" defTabSz="95100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426502" algn="l" defTabSz="95100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902004" algn="l" defTabSz="95100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377502" algn="l" defTabSz="95100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853000" algn="l" defTabSz="95100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328501" algn="l" defTabSz="95100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804001" algn="l" defTabSz="95100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74" name="Object 1" hidden="1"/>
          <p:cNvGraphicFramePr>
            <a:graphicFrameLocks/>
          </p:cNvGraphicFramePr>
          <p:nvPr>
            <p:custDataLst>
              <p:tags r:id="rId8"/>
            </p:custDataLst>
          </p:nvPr>
        </p:nvGraphicFramePr>
        <p:xfrm>
          <a:off x="154" y="3320"/>
          <a:ext cx="158692" cy="1587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72" name="think-cell Slide" r:id="rId24" imgW="360" imgH="360" progId="TCLayout.ActiveDocument.1">
                  <p:embed/>
                </p:oleObj>
              </mc:Choice>
              <mc:Fallback>
                <p:oleObj name="think-cell Slide" r:id="rId24" imgW="360" imgH="360" progId="TCLayout.ActiveDocument.1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" y="3320"/>
                        <a:ext cx="158692" cy="15870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75" name="doc id"/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8082430" y="35786"/>
            <a:ext cx="656550" cy="1229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/>
          <a:p>
            <a:pPr algn="r" defTabSz="929954"/>
            <a:endParaRPr lang="en-US" sz="900">
              <a:solidFill>
                <a:srgbClr val="000000"/>
              </a:solidFill>
              <a:latin typeface="Arial"/>
              <a:cs typeface="Arial" pitchFamily="34" charset="0"/>
            </a:endParaRPr>
          </a:p>
        </p:txBody>
      </p:sp>
      <p:sp>
        <p:nvSpPr>
          <p:cNvPr id="1034" name="Working Draft" hidden="1"/>
          <p:cNvSpPr txBox="1">
            <a:spLocks noChangeArrowheads="1"/>
          </p:cNvSpPr>
          <p:nvPr>
            <p:custDataLst>
              <p:tags r:id="rId10"/>
            </p:custDataLst>
          </p:nvPr>
        </p:nvSpPr>
        <p:spPr bwMode="auto">
          <a:xfrm rot="5400000">
            <a:off x="7959007" y="1944313"/>
            <a:ext cx="1869101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889780" eaLnBrk="1" hangingPunct="1">
              <a:defRPr/>
            </a:pPr>
            <a:r>
              <a:rPr lang="en-US" sz="600" smtClean="0">
                <a:solidFill>
                  <a:srgbClr val="000000"/>
                </a:solidFill>
                <a:cs typeface="Arial" pitchFamily="34" charset="0"/>
              </a:rPr>
              <a:t>Last Modified 11/04/2013 0:24 Russian Standard Time</a:t>
            </a:r>
            <a:endParaRPr lang="en-US" dirty="0" smtClean="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1035" name="Printed" hidden="1"/>
          <p:cNvSpPr txBox="1">
            <a:spLocks noChangeArrowheads="1"/>
          </p:cNvSpPr>
          <p:nvPr>
            <p:custDataLst>
              <p:tags r:id="rId11"/>
            </p:custDataLst>
          </p:nvPr>
        </p:nvSpPr>
        <p:spPr bwMode="auto">
          <a:xfrm rot="5400000">
            <a:off x="8044765" y="4118570"/>
            <a:ext cx="1697581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889780" eaLnBrk="1" hangingPunct="1">
              <a:defRPr/>
            </a:pPr>
            <a:r>
              <a:rPr lang="en-US" sz="600" smtClean="0">
                <a:solidFill>
                  <a:srgbClr val="000000"/>
                </a:solidFill>
                <a:cs typeface="Arial" pitchFamily="34" charset="0"/>
              </a:rPr>
              <a:t>Printed 07/04/2013 20:20 Russian Standard Time</a:t>
            </a:r>
            <a:endParaRPr lang="en-US" dirty="0" smtClean="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3078" name="Rectangle 286"/>
          <p:cNvSpPr>
            <a:spLocks noGrp="1" noChangeArrowheads="1"/>
          </p:cNvSpPr>
          <p:nvPr>
            <p:ph type="body" idx="1"/>
            <p:custDataLst>
              <p:tags r:id="rId12"/>
            </p:custDataLst>
          </p:nvPr>
        </p:nvSpPr>
        <p:spPr bwMode="auto">
          <a:xfrm>
            <a:off x="1453122" y="1951101"/>
            <a:ext cx="4301802" cy="13574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3079" name="Title Placeholder 2"/>
          <p:cNvSpPr>
            <a:spLocks noGrp="1" noChangeArrowheads="1"/>
          </p:cNvSpPr>
          <p:nvPr>
            <p:ph type="title"/>
            <p:custDataLst>
              <p:tags r:id="rId13"/>
            </p:custDataLst>
          </p:nvPr>
        </p:nvSpPr>
        <p:spPr bwMode="auto">
          <a:xfrm>
            <a:off x="119810" y="233622"/>
            <a:ext cx="6725745" cy="3167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3080" name="McK 1. On-page tracker" hidden="1"/>
          <p:cNvSpPr>
            <a:spLocks noChangeArrowheads="1"/>
          </p:cNvSpPr>
          <p:nvPr>
            <p:custDataLst>
              <p:tags r:id="rId14"/>
            </p:custDataLst>
          </p:nvPr>
        </p:nvSpPr>
        <p:spPr bwMode="auto">
          <a:xfrm>
            <a:off x="119799" y="26451"/>
            <a:ext cx="920124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pPr defTabSz="889780"/>
            <a:r>
              <a:rPr lang="en-US" sz="1500">
                <a:solidFill>
                  <a:srgbClr val="808080"/>
                </a:solidFill>
                <a:latin typeface="Arial"/>
                <a:cs typeface="Arial" pitchFamily="34" charset="0"/>
              </a:rPr>
              <a:t>TRACKER</a:t>
            </a:r>
          </a:p>
        </p:txBody>
      </p:sp>
      <p:sp>
        <p:nvSpPr>
          <p:cNvPr id="11" name="McK 3. Unit of measure" hidden="1"/>
          <p:cNvSpPr txBox="1">
            <a:spLocks noChangeArrowheads="1"/>
          </p:cNvSpPr>
          <p:nvPr>
            <p:custDataLst>
              <p:tags r:id="rId15"/>
            </p:custDataLst>
          </p:nvPr>
        </p:nvSpPr>
        <p:spPr bwMode="auto">
          <a:xfrm>
            <a:off x="119802" y="770176"/>
            <a:ext cx="8617605" cy="2714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defTabSz="8953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447675" defTabSz="8953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895350" defTabSz="8953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344613" defTabSz="8953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1792288" defTabSz="8953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2494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7066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1638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6210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/>
            </a:pPr>
            <a:r>
              <a:rPr lang="en-US" sz="1700" smtClean="0">
                <a:solidFill>
                  <a:srgbClr val="808080"/>
                </a:solidFill>
                <a:cs typeface="Arial" pitchFamily="34" charset="0"/>
              </a:rPr>
              <a:t>Unit of measure</a:t>
            </a:r>
            <a:endParaRPr lang="en-US" sz="1700" dirty="0" smtClean="0">
              <a:solidFill>
                <a:srgbClr val="808080"/>
              </a:solidFill>
              <a:cs typeface="Arial" pitchFamily="34" charset="0"/>
            </a:endParaRPr>
          </a:p>
        </p:txBody>
      </p:sp>
      <p:grpSp>
        <p:nvGrpSpPr>
          <p:cNvPr id="3082" name="McK Slide Elements"/>
          <p:cNvGrpSpPr>
            <a:grpSpLocks/>
          </p:cNvGrpSpPr>
          <p:nvPr>
            <p:custDataLst>
              <p:tags r:id="rId16"/>
            </p:custDataLst>
          </p:nvPr>
        </p:nvGrpSpPr>
        <p:grpSpPr bwMode="auto">
          <a:xfrm>
            <a:off x="121503" y="6063264"/>
            <a:ext cx="8547594" cy="524388"/>
            <a:chOff x="75" y="3819"/>
            <a:chExt cx="5385" cy="331"/>
          </a:xfrm>
        </p:grpSpPr>
        <p:sp>
          <p:nvSpPr>
            <p:cNvPr id="13" name="McK 4. Footnote" hidden="1"/>
            <p:cNvSpPr txBox="1">
              <a:spLocks noChangeArrowheads="1"/>
            </p:cNvSpPr>
            <p:nvPr/>
          </p:nvSpPr>
          <p:spPr bwMode="auto">
            <a:xfrm>
              <a:off x="75" y="3819"/>
              <a:ext cx="5385" cy="1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b">
              <a:spAutoFit/>
            </a:bodyPr>
            <a:lstStyle>
              <a:lvl1pPr marL="104775" indent="-104775" defTabSz="895350"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1031875" defTabSz="895350"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217613" defTabSz="895350"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404938" defTabSz="895350"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1792288" defTabSz="895350">
                <a:defRPr sz="2400">
                  <a:solidFill>
                    <a:schemeClr val="tx1"/>
                  </a:solidFill>
                  <a:latin typeface="Arial" charset="0"/>
                </a:defRPr>
              </a:lvl5pPr>
              <a:lvl6pPr marL="2249488" defTabSz="89535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6pPr>
              <a:lvl7pPr marL="2706688" defTabSz="89535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7pPr>
              <a:lvl8pPr marL="3163888" defTabSz="89535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8pPr>
              <a:lvl9pPr marL="3621088" defTabSz="89535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defRPr/>
              </a:pPr>
              <a:r>
                <a:rPr lang="en-US" sz="1100" smtClean="0">
                  <a:solidFill>
                    <a:srgbClr val="000000"/>
                  </a:solidFill>
                  <a:latin typeface="Arial"/>
                  <a:cs typeface="Arial" pitchFamily="34" charset="0"/>
                </a:rPr>
                <a:t>1 Сноска</a:t>
              </a:r>
              <a:endParaRPr lang="en-US" sz="1100" dirty="0" smtClean="0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3093" name="McK 5. Source" hidden="1"/>
            <p:cNvSpPr>
              <a:spLocks noChangeArrowheads="1"/>
            </p:cNvSpPr>
            <p:nvPr/>
          </p:nvSpPr>
          <p:spPr bwMode="auto">
            <a:xfrm>
              <a:off x="75" y="4043"/>
              <a:ext cx="4323" cy="1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b">
              <a:spAutoFit/>
            </a:bodyPr>
            <a:lstStyle/>
            <a:p>
              <a:pPr marL="633351" indent="-633351" defTabSz="929954">
                <a:tabLst>
                  <a:tab pos="636441" algn="l"/>
                </a:tabLst>
              </a:pPr>
              <a:r>
                <a:rPr lang="ru-RU" sz="1100">
                  <a:solidFill>
                    <a:srgbClr val="000000"/>
                  </a:solidFill>
                  <a:latin typeface="Arial"/>
                  <a:cs typeface="Arial" pitchFamily="34" charset="0"/>
                </a:rPr>
                <a:t>ИСТОЧНИК:</a:t>
              </a:r>
              <a:r>
                <a:rPr lang="en-US" sz="1100">
                  <a:solidFill>
                    <a:srgbClr val="000000"/>
                  </a:solidFill>
                  <a:latin typeface="Arial"/>
                  <a:cs typeface="Arial" pitchFamily="34" charset="0"/>
                </a:rPr>
                <a:t> источник</a:t>
              </a:r>
            </a:p>
          </p:txBody>
        </p:sp>
      </p:grpSp>
      <p:grpSp>
        <p:nvGrpSpPr>
          <p:cNvPr id="3083" name="ACET" hidden="1"/>
          <p:cNvGrpSpPr>
            <a:grpSpLocks/>
          </p:cNvGrpSpPr>
          <p:nvPr>
            <p:custDataLst>
              <p:tags r:id="rId17"/>
            </p:custDataLst>
          </p:nvPr>
        </p:nvGrpSpPr>
        <p:grpSpPr bwMode="auto">
          <a:xfrm>
            <a:off x="1453129" y="1074570"/>
            <a:ext cx="4262906" cy="560742"/>
            <a:chOff x="915" y="677"/>
            <a:chExt cx="2686" cy="353"/>
          </a:xfrm>
        </p:grpSpPr>
        <p:cxnSp>
          <p:nvCxnSpPr>
            <p:cNvPr id="3090" name="AutoShape 249"/>
            <p:cNvCxnSpPr>
              <a:cxnSpLocks noChangeShapeType="1"/>
              <a:stCxn id="3091" idx="4"/>
              <a:endCxn id="3091" idx="6"/>
            </p:cNvCxnSpPr>
            <p:nvPr/>
          </p:nvCxnSpPr>
          <p:spPr bwMode="auto">
            <a:xfrm>
              <a:off x="915" y="1030"/>
              <a:ext cx="2686" cy="0"/>
            </a:xfrm>
            <a:prstGeom prst="straightConnector1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3091" name="AutoShape 250"/>
            <p:cNvSpPr>
              <a:spLocks noChangeArrowheads="1"/>
            </p:cNvSpPr>
            <p:nvPr/>
          </p:nvSpPr>
          <p:spPr bwMode="auto">
            <a:xfrm>
              <a:off x="915" y="677"/>
              <a:ext cx="2686" cy="353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18288" anchor="b">
              <a:spAutoFit/>
            </a:bodyPr>
            <a:lstStyle/>
            <a:p>
              <a:pPr defTabSz="889780"/>
              <a:r>
                <a:rPr lang="en-US" sz="1700" b="1">
                  <a:solidFill>
                    <a:srgbClr val="000000"/>
                  </a:solidFill>
                  <a:latin typeface="Arial"/>
                  <a:cs typeface="Arial" pitchFamily="34" charset="0"/>
                </a:rPr>
                <a:t>Title</a:t>
              </a:r>
            </a:p>
            <a:p>
              <a:pPr defTabSz="889780"/>
              <a:r>
                <a:rPr lang="en-US" sz="1700">
                  <a:solidFill>
                    <a:srgbClr val="808080"/>
                  </a:solidFill>
                  <a:latin typeface="Arial"/>
                  <a:cs typeface="Arial" pitchFamily="34" charset="0"/>
                </a:rPr>
                <a:t>Unit of measure</a:t>
              </a:r>
            </a:p>
          </p:txBody>
        </p:sp>
      </p:grpSp>
      <p:sp>
        <p:nvSpPr>
          <p:cNvPr id="3084" name="SlideLogoText" hidden="1"/>
          <p:cNvSpPr>
            <a:spLocks noChangeArrowheads="1"/>
          </p:cNvSpPr>
          <p:nvPr>
            <p:custDataLst>
              <p:tags r:id="rId18"/>
            </p:custDataLst>
          </p:nvPr>
        </p:nvSpPr>
        <p:spPr bwMode="auto">
          <a:xfrm>
            <a:off x="6944764" y="6431871"/>
            <a:ext cx="1388201" cy="1692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algn="r" defTabSz="929954"/>
            <a:r>
              <a:rPr lang="en-US" sz="1100">
                <a:solidFill>
                  <a:srgbClr val="FFFFFF"/>
                </a:solidFill>
                <a:latin typeface="Arial"/>
                <a:cs typeface="Arial" pitchFamily="34" charset="0"/>
              </a:rPr>
              <a:t>McKinsey &amp; Company</a:t>
            </a:r>
          </a:p>
        </p:txBody>
      </p:sp>
      <p:sp>
        <p:nvSpPr>
          <p:cNvPr id="3085" name="SlideLogoSeparator" hidden="1"/>
          <p:cNvSpPr>
            <a:spLocks noChangeArrowheads="1"/>
          </p:cNvSpPr>
          <p:nvPr>
            <p:custDataLst>
              <p:tags r:id="rId19"/>
            </p:custDataLst>
          </p:nvPr>
        </p:nvSpPr>
        <p:spPr bwMode="auto">
          <a:xfrm>
            <a:off x="8420653" y="6404072"/>
            <a:ext cx="40451" cy="1820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pPr algn="r" defTabSz="929954"/>
            <a:r>
              <a:rPr lang="en-US" sz="1300">
                <a:solidFill>
                  <a:srgbClr val="FFFFFF"/>
                </a:solidFill>
                <a:latin typeface="Arial"/>
                <a:cs typeface="Arial" pitchFamily="34" charset="0"/>
              </a:rPr>
              <a:t>|</a:t>
            </a:r>
          </a:p>
        </p:txBody>
      </p:sp>
      <p:sp>
        <p:nvSpPr>
          <p:cNvPr id="23" name="Slide Number"/>
          <p:cNvSpPr txBox="1">
            <a:spLocks/>
          </p:cNvSpPr>
          <p:nvPr>
            <p:custDataLst>
              <p:tags r:id="rId20"/>
            </p:custDataLst>
          </p:nvPr>
        </p:nvSpPr>
        <p:spPr>
          <a:xfrm>
            <a:off x="8602059" y="6420760"/>
            <a:ext cx="210033" cy="152478"/>
          </a:xfrm>
          <a:prstGeom prst="rect">
            <a:avLst/>
          </a:prstGeom>
        </p:spPr>
        <p:txBody>
          <a:bodyPr wrap="none" lIns="0" tIns="0" rIns="0" bIns="0" anchor="ctr"/>
          <a:lstStyle>
            <a:defPPr>
              <a:defRPr lang="en-US"/>
            </a:defPPr>
            <a:lvl1pPr>
              <a:defRPr sz="1000" baseline="0">
                <a:latin typeface="+mn-lt"/>
              </a:defRPr>
            </a:lvl1pPr>
          </a:lstStyle>
          <a:p>
            <a:pPr algn="ctr" defTabSz="889780">
              <a:defRPr/>
            </a:pPr>
            <a:fld id="{10932E3A-A2AF-46B3-8116-BDAD9FE99343}" type="slidenum">
              <a:rPr lang="en-US" smtClean="0">
                <a:solidFill>
                  <a:srgbClr val="000000"/>
                </a:solidFill>
                <a:cs typeface="Arial" pitchFamily="34" charset="0"/>
              </a:rPr>
              <a:pPr algn="ctr" defTabSz="889780">
                <a:defRPr/>
              </a:pPr>
              <a:t>‹#›</a:t>
            </a:fld>
            <a:endParaRPr lang="en-US" dirty="0">
              <a:solidFill>
                <a:srgbClr val="000000"/>
              </a:solidFill>
              <a:cs typeface="Arial" pitchFamily="34" charset="0"/>
            </a:endParaRPr>
          </a:p>
        </p:txBody>
      </p:sp>
      <p:pic>
        <p:nvPicPr>
          <p:cNvPr id="3087" name="Picture 48"/>
          <p:cNvPicPr>
            <a:picLocks noChangeAspect="1" noChangeArrowheads="1"/>
          </p:cNvPicPr>
          <p:nvPr>
            <p:custDataLst>
              <p:tags r:id="rId21"/>
            </p:custDataLst>
          </p:nvPr>
        </p:nvPicPr>
        <p:blipFill>
          <a:blip r:embed="rId2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747" y="6548341"/>
            <a:ext cx="8808969" cy="1213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8" name="Picture 48"/>
          <p:cNvPicPr>
            <a:picLocks noChangeAspect="1" noChangeArrowheads="1"/>
          </p:cNvPicPr>
          <p:nvPr>
            <p:custDataLst>
              <p:tags r:id="rId22"/>
            </p:custDataLst>
          </p:nvPr>
        </p:nvPicPr>
        <p:blipFill>
          <a:blip r:embed="rId2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747" y="648392"/>
            <a:ext cx="8808969" cy="1213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9" name="Picture 53" descr="Сбербанк России. Всегда рядом"/>
          <p:cNvPicPr>
            <a:picLocks noChangeAspect="1" noChangeArrowheads="1"/>
          </p:cNvPicPr>
          <p:nvPr>
            <p:custDataLst>
              <p:tags r:id="rId23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1224" r="6099" b="7909"/>
          <a:stretch>
            <a:fillRect/>
          </a:stretch>
        </p:blipFill>
        <p:spPr bwMode="auto">
          <a:xfrm>
            <a:off x="6840876" y="91798"/>
            <a:ext cx="2028770" cy="504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394406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3" r:id="rId5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29954" rtl="0" eaLnBrk="0" fontAlgn="base" hangingPunct="0">
        <a:spcBef>
          <a:spcPct val="0"/>
        </a:spcBef>
        <a:spcAft>
          <a:spcPct val="0"/>
        </a:spcAft>
        <a:tabLst>
          <a:tab pos="370744" algn="l"/>
        </a:tabLst>
        <a:defRPr sz="2000" b="1">
          <a:solidFill>
            <a:schemeClr val="tx1"/>
          </a:solidFill>
          <a:latin typeface="+mj-lt"/>
          <a:ea typeface="+mj-ea"/>
          <a:cs typeface="+mj-cs"/>
        </a:defRPr>
      </a:lvl1pPr>
      <a:lvl2pPr algn="l" defTabSz="929954" rtl="0" eaLnBrk="0" fontAlgn="base" hangingPunct="0">
        <a:spcBef>
          <a:spcPct val="0"/>
        </a:spcBef>
        <a:spcAft>
          <a:spcPct val="0"/>
        </a:spcAft>
        <a:tabLst>
          <a:tab pos="370744" algn="l"/>
        </a:tabLst>
        <a:defRPr sz="2000" b="1">
          <a:solidFill>
            <a:schemeClr val="tx1"/>
          </a:solidFill>
          <a:latin typeface="Arial" charset="0"/>
        </a:defRPr>
      </a:lvl2pPr>
      <a:lvl3pPr algn="l" defTabSz="929954" rtl="0" eaLnBrk="0" fontAlgn="base" hangingPunct="0">
        <a:spcBef>
          <a:spcPct val="0"/>
        </a:spcBef>
        <a:spcAft>
          <a:spcPct val="0"/>
        </a:spcAft>
        <a:tabLst>
          <a:tab pos="370744" algn="l"/>
        </a:tabLst>
        <a:defRPr sz="2000" b="1">
          <a:solidFill>
            <a:schemeClr val="tx1"/>
          </a:solidFill>
          <a:latin typeface="Arial" charset="0"/>
        </a:defRPr>
      </a:lvl3pPr>
      <a:lvl4pPr algn="l" defTabSz="929954" rtl="0" eaLnBrk="0" fontAlgn="base" hangingPunct="0">
        <a:spcBef>
          <a:spcPct val="0"/>
        </a:spcBef>
        <a:spcAft>
          <a:spcPct val="0"/>
        </a:spcAft>
        <a:tabLst>
          <a:tab pos="370744" algn="l"/>
        </a:tabLst>
        <a:defRPr sz="2000" b="1">
          <a:solidFill>
            <a:schemeClr val="tx1"/>
          </a:solidFill>
          <a:latin typeface="Arial" charset="0"/>
        </a:defRPr>
      </a:lvl4pPr>
      <a:lvl5pPr algn="l" defTabSz="929954" rtl="0" eaLnBrk="0" fontAlgn="base" hangingPunct="0">
        <a:spcBef>
          <a:spcPct val="0"/>
        </a:spcBef>
        <a:spcAft>
          <a:spcPct val="0"/>
        </a:spcAft>
        <a:tabLst>
          <a:tab pos="370744" algn="l"/>
        </a:tabLst>
        <a:defRPr sz="2000" b="1">
          <a:solidFill>
            <a:schemeClr val="tx1"/>
          </a:solidFill>
          <a:latin typeface="Arial" charset="0"/>
        </a:defRPr>
      </a:lvl5pPr>
      <a:lvl6pPr marL="475508" algn="l" defTabSz="931189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</a:defRPr>
      </a:lvl6pPr>
      <a:lvl7pPr marL="951006" algn="l" defTabSz="931189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</a:defRPr>
      </a:lvl7pPr>
      <a:lvl8pPr marL="1426502" algn="l" defTabSz="931189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</a:defRPr>
      </a:lvl8pPr>
      <a:lvl9pPr marL="1902004" algn="l" defTabSz="931189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</a:defRPr>
      </a:lvl9pPr>
    </p:titleStyle>
    <p:bodyStyle>
      <a:lvl1pPr marL="333669" indent="-333669" algn="l" defTabSz="929954" rtl="0" eaLnBrk="0" fontAlgn="base" hangingPunct="0">
        <a:spcBef>
          <a:spcPct val="0"/>
        </a:spcBef>
        <a:spcAft>
          <a:spcPct val="0"/>
        </a:spcAft>
        <a:buClr>
          <a:schemeClr val="tx2"/>
        </a:buClr>
        <a:defRPr sz="1700">
          <a:solidFill>
            <a:schemeClr val="tx1"/>
          </a:solidFill>
          <a:latin typeface="+mn-lt"/>
          <a:ea typeface="+mn-ea"/>
          <a:cs typeface="+mn-cs"/>
        </a:defRPr>
      </a:lvl1pPr>
      <a:lvl2pPr marL="200818" indent="-199275" algn="l" defTabSz="929954" rtl="0" eaLnBrk="0" fontAlgn="base" hangingPunct="0">
        <a:spcBef>
          <a:spcPct val="0"/>
        </a:spcBef>
        <a:spcAft>
          <a:spcPct val="0"/>
        </a:spcAft>
        <a:buSzPct val="125000"/>
        <a:buFont typeface="Arial" pitchFamily="34" charset="0"/>
        <a:buChar char="▪"/>
        <a:defRPr sz="1700">
          <a:solidFill>
            <a:schemeClr val="tx1"/>
          </a:solidFill>
          <a:latin typeface="+mn-lt"/>
        </a:defRPr>
      </a:lvl2pPr>
      <a:lvl3pPr marL="474246" indent="-271876" algn="l" defTabSz="929954" rtl="0" eaLnBrk="0" fontAlgn="base" hangingPunct="0">
        <a:spcBef>
          <a:spcPct val="0"/>
        </a:spcBef>
        <a:spcAft>
          <a:spcPct val="0"/>
        </a:spcAft>
        <a:buSzPct val="120000"/>
        <a:buFont typeface="Arial" pitchFamily="34" charset="0"/>
        <a:buChar char="–"/>
        <a:defRPr sz="1700">
          <a:solidFill>
            <a:schemeClr val="tx1"/>
          </a:solidFill>
          <a:latin typeface="+mn-lt"/>
        </a:defRPr>
      </a:lvl3pPr>
      <a:lvl4pPr marL="637985" indent="-160656" algn="l" defTabSz="929954" rtl="0" eaLnBrk="0" fontAlgn="base" hangingPunct="0">
        <a:spcBef>
          <a:spcPct val="0"/>
        </a:spcBef>
        <a:spcAft>
          <a:spcPct val="0"/>
        </a:spcAft>
        <a:buSzPct val="120000"/>
        <a:buFont typeface="Arial" pitchFamily="34" charset="0"/>
        <a:buChar char="▫"/>
        <a:defRPr sz="1700">
          <a:solidFill>
            <a:schemeClr val="tx1"/>
          </a:solidFill>
          <a:latin typeface="+mn-lt"/>
        </a:defRPr>
      </a:lvl4pPr>
      <a:lvl5pPr marL="778557" indent="-134395" algn="l" defTabSz="929954" rtl="0" eaLnBrk="0" fontAlgn="base" hangingPunct="0">
        <a:spcBef>
          <a:spcPct val="0"/>
        </a:spcBef>
        <a:spcAft>
          <a:spcPct val="0"/>
        </a:spcAft>
        <a:buSzPct val="89000"/>
        <a:buFont typeface="Arial" pitchFamily="34" charset="0"/>
        <a:buChar char="-"/>
        <a:defRPr sz="1700">
          <a:solidFill>
            <a:schemeClr val="tx1"/>
          </a:solidFill>
          <a:latin typeface="+mn-lt"/>
        </a:defRPr>
      </a:lvl5pPr>
      <a:lvl6pPr marL="779821" indent="-135386" algn="l" defTabSz="931189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sz="1700">
          <a:solidFill>
            <a:schemeClr val="tx1"/>
          </a:solidFill>
          <a:latin typeface="+mn-lt"/>
        </a:defRPr>
      </a:lvl6pPr>
      <a:lvl7pPr marL="779821" indent="-135386" algn="l" defTabSz="931189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sz="1700">
          <a:solidFill>
            <a:schemeClr val="tx1"/>
          </a:solidFill>
          <a:latin typeface="+mn-lt"/>
        </a:defRPr>
      </a:lvl7pPr>
      <a:lvl8pPr marL="779821" indent="-135386" algn="l" defTabSz="931189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sz="1700">
          <a:solidFill>
            <a:schemeClr val="tx1"/>
          </a:solidFill>
          <a:latin typeface="+mn-lt"/>
        </a:defRPr>
      </a:lvl8pPr>
      <a:lvl9pPr marL="779821" indent="-135386" algn="l" defTabSz="931189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sz="17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5100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75508" algn="l" defTabSz="95100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51006" algn="l" defTabSz="95100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426502" algn="l" defTabSz="95100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902004" algn="l" defTabSz="95100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377502" algn="l" defTabSz="95100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853000" algn="l" defTabSz="95100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328501" algn="l" defTabSz="95100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804001" algn="l" defTabSz="95100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74" name="Object 1" hidden="1"/>
          <p:cNvGraphicFramePr>
            <a:graphicFrameLocks/>
          </p:cNvGraphicFramePr>
          <p:nvPr>
            <p:custDataLst>
              <p:tags r:id="rId9"/>
            </p:custDataLst>
          </p:nvPr>
        </p:nvGraphicFramePr>
        <p:xfrm>
          <a:off x="154" y="3320"/>
          <a:ext cx="158692" cy="1587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45" name="think-cell Slide" r:id="rId25" imgW="360" imgH="360" progId="TCLayout.ActiveDocument.1">
                  <p:embed/>
                </p:oleObj>
              </mc:Choice>
              <mc:Fallback>
                <p:oleObj name="think-cell Slide" r:id="rId25" imgW="360" imgH="360" progId="TCLayout.ActiveDocument.1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" y="3320"/>
                        <a:ext cx="158692" cy="15870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75" name="doc id"/>
          <p:cNvSpPr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8082430" y="35786"/>
            <a:ext cx="656550" cy="1229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/>
          <a:p>
            <a:pPr algn="r" defTabSz="930346"/>
            <a:endParaRPr lang="en-US" sz="900">
              <a:solidFill>
                <a:srgbClr val="000000"/>
              </a:solidFill>
              <a:latin typeface="Arial"/>
              <a:cs typeface="Arial" pitchFamily="34" charset="0"/>
            </a:endParaRPr>
          </a:p>
        </p:txBody>
      </p:sp>
      <p:sp>
        <p:nvSpPr>
          <p:cNvPr id="1034" name="Working Draft" hidden="1"/>
          <p:cNvSpPr txBox="1">
            <a:spLocks noChangeArrowheads="1"/>
          </p:cNvSpPr>
          <p:nvPr>
            <p:custDataLst>
              <p:tags r:id="rId11"/>
            </p:custDataLst>
          </p:nvPr>
        </p:nvSpPr>
        <p:spPr bwMode="auto">
          <a:xfrm rot="5400000">
            <a:off x="7959007" y="1944313"/>
            <a:ext cx="1869101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890154" eaLnBrk="1" hangingPunct="1">
              <a:defRPr/>
            </a:pPr>
            <a:r>
              <a:rPr lang="en-US" sz="600" smtClean="0">
                <a:solidFill>
                  <a:srgbClr val="000000"/>
                </a:solidFill>
                <a:cs typeface="Arial" pitchFamily="34" charset="0"/>
              </a:rPr>
              <a:t>Last Modified 11/04/2013 0:24 Russian Standard Time</a:t>
            </a:r>
            <a:endParaRPr lang="en-US" dirty="0" smtClean="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1035" name="Printed" hidden="1"/>
          <p:cNvSpPr txBox="1">
            <a:spLocks noChangeArrowheads="1"/>
          </p:cNvSpPr>
          <p:nvPr>
            <p:custDataLst>
              <p:tags r:id="rId12"/>
            </p:custDataLst>
          </p:nvPr>
        </p:nvSpPr>
        <p:spPr bwMode="auto">
          <a:xfrm rot="5400000">
            <a:off x="8044765" y="4118570"/>
            <a:ext cx="1697581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890154" eaLnBrk="1" hangingPunct="1">
              <a:defRPr/>
            </a:pPr>
            <a:r>
              <a:rPr lang="en-US" sz="600" smtClean="0">
                <a:solidFill>
                  <a:srgbClr val="000000"/>
                </a:solidFill>
                <a:cs typeface="Arial" pitchFamily="34" charset="0"/>
              </a:rPr>
              <a:t>Printed 07/04/2013 20:20 Russian Standard Time</a:t>
            </a:r>
            <a:endParaRPr lang="en-US" dirty="0" smtClean="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3078" name="Rectangle 286"/>
          <p:cNvSpPr>
            <a:spLocks noGrp="1" noChangeArrowheads="1"/>
          </p:cNvSpPr>
          <p:nvPr>
            <p:ph type="body" idx="1"/>
            <p:custDataLst>
              <p:tags r:id="rId13"/>
            </p:custDataLst>
          </p:nvPr>
        </p:nvSpPr>
        <p:spPr bwMode="auto">
          <a:xfrm>
            <a:off x="1453122" y="1951101"/>
            <a:ext cx="4301802" cy="13574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3079" name="Title Placeholder 2"/>
          <p:cNvSpPr>
            <a:spLocks noGrp="1" noChangeArrowheads="1"/>
          </p:cNvSpPr>
          <p:nvPr>
            <p:ph type="title"/>
            <p:custDataLst>
              <p:tags r:id="rId14"/>
            </p:custDataLst>
          </p:nvPr>
        </p:nvSpPr>
        <p:spPr bwMode="auto">
          <a:xfrm>
            <a:off x="119810" y="233622"/>
            <a:ext cx="6725745" cy="3167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3080" name="McK 1. On-page tracker" hidden="1"/>
          <p:cNvSpPr>
            <a:spLocks noChangeArrowheads="1"/>
          </p:cNvSpPr>
          <p:nvPr>
            <p:custDataLst>
              <p:tags r:id="rId15"/>
            </p:custDataLst>
          </p:nvPr>
        </p:nvSpPr>
        <p:spPr bwMode="auto">
          <a:xfrm>
            <a:off x="119799" y="26451"/>
            <a:ext cx="920124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pPr defTabSz="890154"/>
            <a:r>
              <a:rPr lang="en-US" sz="1500">
                <a:solidFill>
                  <a:srgbClr val="808080"/>
                </a:solidFill>
                <a:latin typeface="Arial"/>
                <a:cs typeface="Arial" pitchFamily="34" charset="0"/>
              </a:rPr>
              <a:t>TRACKER</a:t>
            </a:r>
          </a:p>
        </p:txBody>
      </p:sp>
      <p:sp>
        <p:nvSpPr>
          <p:cNvPr id="11" name="McK 3. Unit of measure" hidden="1"/>
          <p:cNvSpPr txBox="1">
            <a:spLocks noChangeArrowheads="1"/>
          </p:cNvSpPr>
          <p:nvPr>
            <p:custDataLst>
              <p:tags r:id="rId16"/>
            </p:custDataLst>
          </p:nvPr>
        </p:nvSpPr>
        <p:spPr bwMode="auto">
          <a:xfrm>
            <a:off x="119802" y="770176"/>
            <a:ext cx="8617605" cy="2714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defTabSz="8953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447675" defTabSz="8953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895350" defTabSz="8953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344613" defTabSz="8953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1792288" defTabSz="8953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2494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7066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1638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6210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/>
            </a:pPr>
            <a:r>
              <a:rPr lang="en-US" sz="1700" smtClean="0">
                <a:solidFill>
                  <a:srgbClr val="808080"/>
                </a:solidFill>
                <a:cs typeface="Arial" pitchFamily="34" charset="0"/>
              </a:rPr>
              <a:t>Unit of measure</a:t>
            </a:r>
            <a:endParaRPr lang="en-US" sz="1700" dirty="0" smtClean="0">
              <a:solidFill>
                <a:srgbClr val="808080"/>
              </a:solidFill>
              <a:cs typeface="Arial" pitchFamily="34" charset="0"/>
            </a:endParaRPr>
          </a:p>
        </p:txBody>
      </p:sp>
      <p:grpSp>
        <p:nvGrpSpPr>
          <p:cNvPr id="3082" name="McK Slide Elements"/>
          <p:cNvGrpSpPr>
            <a:grpSpLocks/>
          </p:cNvGrpSpPr>
          <p:nvPr>
            <p:custDataLst>
              <p:tags r:id="rId17"/>
            </p:custDataLst>
          </p:nvPr>
        </p:nvGrpSpPr>
        <p:grpSpPr bwMode="auto">
          <a:xfrm>
            <a:off x="121503" y="6063264"/>
            <a:ext cx="8547594" cy="524388"/>
            <a:chOff x="75" y="3819"/>
            <a:chExt cx="5385" cy="331"/>
          </a:xfrm>
        </p:grpSpPr>
        <p:sp>
          <p:nvSpPr>
            <p:cNvPr id="13" name="McK 4. Footnote" hidden="1"/>
            <p:cNvSpPr txBox="1">
              <a:spLocks noChangeArrowheads="1"/>
            </p:cNvSpPr>
            <p:nvPr/>
          </p:nvSpPr>
          <p:spPr bwMode="auto">
            <a:xfrm>
              <a:off x="75" y="3819"/>
              <a:ext cx="5385" cy="1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b">
              <a:spAutoFit/>
            </a:bodyPr>
            <a:lstStyle>
              <a:lvl1pPr marL="104775" indent="-104775" defTabSz="895350"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1031875" defTabSz="895350"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217613" defTabSz="895350"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404938" defTabSz="895350"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1792288" defTabSz="895350">
                <a:defRPr sz="2400">
                  <a:solidFill>
                    <a:schemeClr val="tx1"/>
                  </a:solidFill>
                  <a:latin typeface="Arial" charset="0"/>
                </a:defRPr>
              </a:lvl5pPr>
              <a:lvl6pPr marL="2249488" defTabSz="89535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6pPr>
              <a:lvl7pPr marL="2706688" defTabSz="89535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7pPr>
              <a:lvl8pPr marL="3163888" defTabSz="89535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8pPr>
              <a:lvl9pPr marL="3621088" defTabSz="89535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defRPr/>
              </a:pPr>
              <a:r>
                <a:rPr lang="en-US" sz="1100" smtClean="0">
                  <a:solidFill>
                    <a:srgbClr val="000000"/>
                  </a:solidFill>
                  <a:latin typeface="Arial"/>
                  <a:cs typeface="Arial" pitchFamily="34" charset="0"/>
                </a:rPr>
                <a:t>1 Сноска</a:t>
              </a:r>
              <a:endParaRPr lang="en-US" sz="1100" dirty="0" smtClean="0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3093" name="McK 5. Source" hidden="1"/>
            <p:cNvSpPr>
              <a:spLocks noChangeArrowheads="1"/>
            </p:cNvSpPr>
            <p:nvPr/>
          </p:nvSpPr>
          <p:spPr bwMode="auto">
            <a:xfrm>
              <a:off x="75" y="4043"/>
              <a:ext cx="4323" cy="1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b">
              <a:spAutoFit/>
            </a:bodyPr>
            <a:lstStyle/>
            <a:p>
              <a:pPr marL="633620" indent="-633620" defTabSz="930346">
                <a:tabLst>
                  <a:tab pos="636712" algn="l"/>
                </a:tabLst>
              </a:pPr>
              <a:r>
                <a:rPr lang="ru-RU" sz="1100">
                  <a:solidFill>
                    <a:srgbClr val="000000"/>
                  </a:solidFill>
                  <a:latin typeface="Arial"/>
                  <a:cs typeface="Arial" pitchFamily="34" charset="0"/>
                </a:rPr>
                <a:t>ИСТОЧНИК:</a:t>
              </a:r>
              <a:r>
                <a:rPr lang="en-US" sz="1100">
                  <a:solidFill>
                    <a:srgbClr val="000000"/>
                  </a:solidFill>
                  <a:latin typeface="Arial"/>
                  <a:cs typeface="Arial" pitchFamily="34" charset="0"/>
                </a:rPr>
                <a:t> источник</a:t>
              </a:r>
            </a:p>
          </p:txBody>
        </p:sp>
      </p:grpSp>
      <p:grpSp>
        <p:nvGrpSpPr>
          <p:cNvPr id="3083" name="ACET" hidden="1"/>
          <p:cNvGrpSpPr>
            <a:grpSpLocks/>
          </p:cNvGrpSpPr>
          <p:nvPr>
            <p:custDataLst>
              <p:tags r:id="rId18"/>
            </p:custDataLst>
          </p:nvPr>
        </p:nvGrpSpPr>
        <p:grpSpPr bwMode="auto">
          <a:xfrm>
            <a:off x="1453129" y="1074566"/>
            <a:ext cx="4262906" cy="560742"/>
            <a:chOff x="915" y="677"/>
            <a:chExt cx="2686" cy="353"/>
          </a:xfrm>
        </p:grpSpPr>
        <p:cxnSp>
          <p:nvCxnSpPr>
            <p:cNvPr id="3090" name="AutoShape 249"/>
            <p:cNvCxnSpPr>
              <a:cxnSpLocks noChangeShapeType="1"/>
              <a:stCxn id="3091" idx="4"/>
              <a:endCxn id="3091" idx="6"/>
            </p:cNvCxnSpPr>
            <p:nvPr/>
          </p:nvCxnSpPr>
          <p:spPr bwMode="auto">
            <a:xfrm>
              <a:off x="915" y="1030"/>
              <a:ext cx="2686" cy="0"/>
            </a:xfrm>
            <a:prstGeom prst="straightConnector1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3091" name="AutoShape 250"/>
            <p:cNvSpPr>
              <a:spLocks noChangeArrowheads="1"/>
            </p:cNvSpPr>
            <p:nvPr/>
          </p:nvSpPr>
          <p:spPr bwMode="auto">
            <a:xfrm>
              <a:off x="915" y="677"/>
              <a:ext cx="2686" cy="353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18288" anchor="b">
              <a:spAutoFit/>
            </a:bodyPr>
            <a:lstStyle/>
            <a:p>
              <a:pPr defTabSz="890154"/>
              <a:r>
                <a:rPr lang="en-US" sz="1700" b="1">
                  <a:solidFill>
                    <a:srgbClr val="000000"/>
                  </a:solidFill>
                  <a:latin typeface="Arial"/>
                  <a:cs typeface="Arial" pitchFamily="34" charset="0"/>
                </a:rPr>
                <a:t>Title</a:t>
              </a:r>
            </a:p>
            <a:p>
              <a:pPr defTabSz="890154"/>
              <a:r>
                <a:rPr lang="en-US" sz="1700">
                  <a:solidFill>
                    <a:srgbClr val="808080"/>
                  </a:solidFill>
                  <a:latin typeface="Arial"/>
                  <a:cs typeface="Arial" pitchFamily="34" charset="0"/>
                </a:rPr>
                <a:t>Unit of measure</a:t>
              </a:r>
            </a:p>
          </p:txBody>
        </p:sp>
      </p:grpSp>
      <p:sp>
        <p:nvSpPr>
          <p:cNvPr id="3084" name="SlideLogoText" hidden="1"/>
          <p:cNvSpPr>
            <a:spLocks noChangeArrowheads="1"/>
          </p:cNvSpPr>
          <p:nvPr>
            <p:custDataLst>
              <p:tags r:id="rId19"/>
            </p:custDataLst>
          </p:nvPr>
        </p:nvSpPr>
        <p:spPr bwMode="auto">
          <a:xfrm>
            <a:off x="6944763" y="6431867"/>
            <a:ext cx="1388201" cy="1692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algn="r" defTabSz="930346"/>
            <a:r>
              <a:rPr lang="en-US" sz="1100">
                <a:solidFill>
                  <a:srgbClr val="FFFFFF"/>
                </a:solidFill>
                <a:latin typeface="Arial"/>
                <a:cs typeface="Arial" pitchFamily="34" charset="0"/>
              </a:rPr>
              <a:t>McKinsey &amp; Company</a:t>
            </a:r>
          </a:p>
        </p:txBody>
      </p:sp>
      <p:sp>
        <p:nvSpPr>
          <p:cNvPr id="3085" name="SlideLogoSeparator" hidden="1"/>
          <p:cNvSpPr>
            <a:spLocks noChangeArrowheads="1"/>
          </p:cNvSpPr>
          <p:nvPr>
            <p:custDataLst>
              <p:tags r:id="rId20"/>
            </p:custDataLst>
          </p:nvPr>
        </p:nvSpPr>
        <p:spPr bwMode="auto">
          <a:xfrm>
            <a:off x="8420649" y="6404072"/>
            <a:ext cx="40451" cy="1820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pPr algn="r" defTabSz="930346"/>
            <a:r>
              <a:rPr lang="en-US" sz="1300">
                <a:solidFill>
                  <a:srgbClr val="FFFFFF"/>
                </a:solidFill>
                <a:latin typeface="Arial"/>
                <a:cs typeface="Arial" pitchFamily="34" charset="0"/>
              </a:rPr>
              <a:t>|</a:t>
            </a:r>
          </a:p>
        </p:txBody>
      </p:sp>
      <p:sp>
        <p:nvSpPr>
          <p:cNvPr id="23" name="Slide Number"/>
          <p:cNvSpPr txBox="1">
            <a:spLocks/>
          </p:cNvSpPr>
          <p:nvPr>
            <p:custDataLst>
              <p:tags r:id="rId21"/>
            </p:custDataLst>
          </p:nvPr>
        </p:nvSpPr>
        <p:spPr>
          <a:xfrm>
            <a:off x="8602059" y="6420760"/>
            <a:ext cx="210033" cy="152478"/>
          </a:xfrm>
          <a:prstGeom prst="rect">
            <a:avLst/>
          </a:prstGeom>
        </p:spPr>
        <p:txBody>
          <a:bodyPr wrap="none" lIns="0" tIns="0" rIns="0" bIns="0" anchor="ctr"/>
          <a:lstStyle>
            <a:defPPr>
              <a:defRPr lang="en-US"/>
            </a:defPPr>
            <a:lvl1pPr>
              <a:defRPr sz="1000" baseline="0">
                <a:latin typeface="+mn-lt"/>
              </a:defRPr>
            </a:lvl1pPr>
          </a:lstStyle>
          <a:p>
            <a:pPr algn="ctr" defTabSz="890154">
              <a:defRPr/>
            </a:pPr>
            <a:fld id="{10932E3A-A2AF-46B3-8116-BDAD9FE99343}" type="slidenum">
              <a:rPr lang="en-US" smtClean="0">
                <a:solidFill>
                  <a:srgbClr val="000000"/>
                </a:solidFill>
                <a:cs typeface="Arial" pitchFamily="34" charset="0"/>
              </a:rPr>
              <a:pPr algn="ctr" defTabSz="890154">
                <a:defRPr/>
              </a:pPr>
              <a:t>‹#›</a:t>
            </a:fld>
            <a:endParaRPr lang="en-US" dirty="0">
              <a:solidFill>
                <a:srgbClr val="000000"/>
              </a:solidFill>
              <a:cs typeface="Arial" pitchFamily="34" charset="0"/>
            </a:endParaRPr>
          </a:p>
        </p:txBody>
      </p:sp>
      <p:pic>
        <p:nvPicPr>
          <p:cNvPr id="3087" name="Picture 48"/>
          <p:cNvPicPr>
            <a:picLocks noChangeAspect="1" noChangeArrowheads="1"/>
          </p:cNvPicPr>
          <p:nvPr>
            <p:custDataLst>
              <p:tags r:id="rId22"/>
            </p:custDataLst>
          </p:nvPr>
        </p:nvPicPr>
        <p:blipFill>
          <a:blip r:embed="rId2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745" y="6548341"/>
            <a:ext cx="8808969" cy="1213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8" name="Picture 48"/>
          <p:cNvPicPr>
            <a:picLocks noChangeAspect="1" noChangeArrowheads="1"/>
          </p:cNvPicPr>
          <p:nvPr>
            <p:custDataLst>
              <p:tags r:id="rId23"/>
            </p:custDataLst>
          </p:nvPr>
        </p:nvPicPr>
        <p:blipFill>
          <a:blip r:embed="rId2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745" y="648392"/>
            <a:ext cx="8808969" cy="1213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9" name="Picture 53" descr="Сбербанк России. Всегда рядом"/>
          <p:cNvPicPr>
            <a:picLocks noChangeAspect="1" noChangeArrowheads="1"/>
          </p:cNvPicPr>
          <p:nvPr>
            <p:custDataLst>
              <p:tags r:id="rId24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1224" r="6099" b="7909"/>
          <a:stretch>
            <a:fillRect/>
          </a:stretch>
        </p:blipFill>
        <p:spPr bwMode="auto">
          <a:xfrm>
            <a:off x="6840876" y="91798"/>
            <a:ext cx="2028770" cy="504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943015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20" r:id="rId5"/>
    <p:sldLayoutId id="2147483874" r:id="rId6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30346" rtl="0" eaLnBrk="0" fontAlgn="base" hangingPunct="0">
        <a:spcBef>
          <a:spcPct val="0"/>
        </a:spcBef>
        <a:spcAft>
          <a:spcPct val="0"/>
        </a:spcAft>
        <a:tabLst>
          <a:tab pos="370899" algn="l"/>
        </a:tabLst>
        <a:defRPr sz="2000" b="1">
          <a:solidFill>
            <a:schemeClr val="tx1"/>
          </a:solidFill>
          <a:latin typeface="+mj-lt"/>
          <a:ea typeface="+mj-ea"/>
          <a:cs typeface="+mj-cs"/>
        </a:defRPr>
      </a:lvl1pPr>
      <a:lvl2pPr algn="l" defTabSz="930346" rtl="0" eaLnBrk="0" fontAlgn="base" hangingPunct="0">
        <a:spcBef>
          <a:spcPct val="0"/>
        </a:spcBef>
        <a:spcAft>
          <a:spcPct val="0"/>
        </a:spcAft>
        <a:tabLst>
          <a:tab pos="370899" algn="l"/>
        </a:tabLst>
        <a:defRPr sz="2000" b="1">
          <a:solidFill>
            <a:schemeClr val="tx1"/>
          </a:solidFill>
          <a:latin typeface="Arial" charset="0"/>
        </a:defRPr>
      </a:lvl2pPr>
      <a:lvl3pPr algn="l" defTabSz="930346" rtl="0" eaLnBrk="0" fontAlgn="base" hangingPunct="0">
        <a:spcBef>
          <a:spcPct val="0"/>
        </a:spcBef>
        <a:spcAft>
          <a:spcPct val="0"/>
        </a:spcAft>
        <a:tabLst>
          <a:tab pos="370899" algn="l"/>
        </a:tabLst>
        <a:defRPr sz="2000" b="1">
          <a:solidFill>
            <a:schemeClr val="tx1"/>
          </a:solidFill>
          <a:latin typeface="Arial" charset="0"/>
        </a:defRPr>
      </a:lvl3pPr>
      <a:lvl4pPr algn="l" defTabSz="930346" rtl="0" eaLnBrk="0" fontAlgn="base" hangingPunct="0">
        <a:spcBef>
          <a:spcPct val="0"/>
        </a:spcBef>
        <a:spcAft>
          <a:spcPct val="0"/>
        </a:spcAft>
        <a:tabLst>
          <a:tab pos="370899" algn="l"/>
        </a:tabLst>
        <a:defRPr sz="2000" b="1">
          <a:solidFill>
            <a:schemeClr val="tx1"/>
          </a:solidFill>
          <a:latin typeface="Arial" charset="0"/>
        </a:defRPr>
      </a:lvl4pPr>
      <a:lvl5pPr algn="l" defTabSz="930346" rtl="0" eaLnBrk="0" fontAlgn="base" hangingPunct="0">
        <a:spcBef>
          <a:spcPct val="0"/>
        </a:spcBef>
        <a:spcAft>
          <a:spcPct val="0"/>
        </a:spcAft>
        <a:tabLst>
          <a:tab pos="370899" algn="l"/>
        </a:tabLst>
        <a:defRPr sz="2000" b="1">
          <a:solidFill>
            <a:schemeClr val="tx1"/>
          </a:solidFill>
          <a:latin typeface="Arial" charset="0"/>
        </a:defRPr>
      </a:lvl5pPr>
      <a:lvl6pPr marL="475708" algn="l" defTabSz="931585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</a:defRPr>
      </a:lvl6pPr>
      <a:lvl7pPr marL="951408" algn="l" defTabSz="931585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</a:defRPr>
      </a:lvl7pPr>
      <a:lvl8pPr marL="1427107" algn="l" defTabSz="931585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</a:defRPr>
      </a:lvl8pPr>
      <a:lvl9pPr marL="1902809" algn="l" defTabSz="931585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</a:defRPr>
      </a:lvl9pPr>
    </p:titleStyle>
    <p:bodyStyle>
      <a:lvl1pPr marL="333814" indent="-333814" algn="l" defTabSz="930346" rtl="0" eaLnBrk="0" fontAlgn="base" hangingPunct="0">
        <a:spcBef>
          <a:spcPct val="0"/>
        </a:spcBef>
        <a:spcAft>
          <a:spcPct val="0"/>
        </a:spcAft>
        <a:buClr>
          <a:schemeClr val="tx2"/>
        </a:buClr>
        <a:defRPr sz="1700">
          <a:solidFill>
            <a:schemeClr val="tx1"/>
          </a:solidFill>
          <a:latin typeface="+mn-lt"/>
          <a:ea typeface="+mn-ea"/>
          <a:cs typeface="+mn-cs"/>
        </a:defRPr>
      </a:lvl1pPr>
      <a:lvl2pPr marL="200902" indent="-199359" algn="l" defTabSz="930346" rtl="0" eaLnBrk="0" fontAlgn="base" hangingPunct="0">
        <a:spcBef>
          <a:spcPct val="0"/>
        </a:spcBef>
        <a:spcAft>
          <a:spcPct val="0"/>
        </a:spcAft>
        <a:buSzPct val="125000"/>
        <a:buFont typeface="Arial" pitchFamily="34" charset="0"/>
        <a:buChar char="▪"/>
        <a:defRPr sz="1700">
          <a:solidFill>
            <a:schemeClr val="tx1"/>
          </a:solidFill>
          <a:latin typeface="+mn-lt"/>
        </a:defRPr>
      </a:lvl2pPr>
      <a:lvl3pPr marL="474448" indent="-271991" algn="l" defTabSz="930346" rtl="0" eaLnBrk="0" fontAlgn="base" hangingPunct="0">
        <a:spcBef>
          <a:spcPct val="0"/>
        </a:spcBef>
        <a:spcAft>
          <a:spcPct val="0"/>
        </a:spcAft>
        <a:buSzPct val="120000"/>
        <a:buFont typeface="Arial" pitchFamily="34" charset="0"/>
        <a:buChar char="–"/>
        <a:defRPr sz="1700">
          <a:solidFill>
            <a:schemeClr val="tx1"/>
          </a:solidFill>
          <a:latin typeface="+mn-lt"/>
        </a:defRPr>
      </a:lvl3pPr>
      <a:lvl4pPr marL="638250" indent="-160724" algn="l" defTabSz="930346" rtl="0" eaLnBrk="0" fontAlgn="base" hangingPunct="0">
        <a:spcBef>
          <a:spcPct val="0"/>
        </a:spcBef>
        <a:spcAft>
          <a:spcPct val="0"/>
        </a:spcAft>
        <a:buSzPct val="120000"/>
        <a:buFont typeface="Arial" pitchFamily="34" charset="0"/>
        <a:buChar char="▫"/>
        <a:defRPr sz="1700">
          <a:solidFill>
            <a:schemeClr val="tx1"/>
          </a:solidFill>
          <a:latin typeface="+mn-lt"/>
        </a:defRPr>
      </a:lvl4pPr>
      <a:lvl5pPr marL="778888" indent="-134452" algn="l" defTabSz="930346" rtl="0" eaLnBrk="0" fontAlgn="base" hangingPunct="0">
        <a:spcBef>
          <a:spcPct val="0"/>
        </a:spcBef>
        <a:spcAft>
          <a:spcPct val="0"/>
        </a:spcAft>
        <a:buSzPct val="89000"/>
        <a:buFont typeface="Arial" pitchFamily="34" charset="0"/>
        <a:buChar char="-"/>
        <a:defRPr sz="1700">
          <a:solidFill>
            <a:schemeClr val="tx1"/>
          </a:solidFill>
          <a:latin typeface="+mn-lt"/>
        </a:defRPr>
      </a:lvl5pPr>
      <a:lvl6pPr marL="780153" indent="-135444" algn="l" defTabSz="931585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sz="1700">
          <a:solidFill>
            <a:schemeClr val="tx1"/>
          </a:solidFill>
          <a:latin typeface="+mn-lt"/>
        </a:defRPr>
      </a:lvl6pPr>
      <a:lvl7pPr marL="780153" indent="-135444" algn="l" defTabSz="931585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sz="1700">
          <a:solidFill>
            <a:schemeClr val="tx1"/>
          </a:solidFill>
          <a:latin typeface="+mn-lt"/>
        </a:defRPr>
      </a:lvl7pPr>
      <a:lvl8pPr marL="780153" indent="-135444" algn="l" defTabSz="931585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sz="1700">
          <a:solidFill>
            <a:schemeClr val="tx1"/>
          </a:solidFill>
          <a:latin typeface="+mn-lt"/>
        </a:defRPr>
      </a:lvl8pPr>
      <a:lvl9pPr marL="780153" indent="-135444" algn="l" defTabSz="931585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sz="17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51408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75708" algn="l" defTabSz="951408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51408" algn="l" defTabSz="951408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427107" algn="l" defTabSz="951408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902809" algn="l" defTabSz="951408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378512" algn="l" defTabSz="951408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854211" algn="l" defTabSz="951408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329914" algn="l" defTabSz="951408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805617" algn="l" defTabSz="951408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74" name="Object 1" hidden="1"/>
          <p:cNvGraphicFramePr>
            <a:graphicFrameLocks/>
          </p:cNvGraphicFramePr>
          <p:nvPr>
            <p:custDataLst>
              <p:tags r:id="rId8"/>
            </p:custDataLst>
          </p:nvPr>
        </p:nvGraphicFramePr>
        <p:xfrm>
          <a:off x="154" y="3320"/>
          <a:ext cx="158692" cy="1587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708" name="think-cell Slide" r:id="rId24" imgW="360" imgH="360" progId="TCLayout.ActiveDocument.1">
                  <p:embed/>
                </p:oleObj>
              </mc:Choice>
              <mc:Fallback>
                <p:oleObj name="think-cell Slide" r:id="rId24" imgW="360" imgH="360" progId="TCLayout.ActiveDocument.1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" y="3320"/>
                        <a:ext cx="158692" cy="15870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75" name="doc id"/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8082430" y="35786"/>
            <a:ext cx="656550" cy="1229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/>
          <a:p>
            <a:pPr algn="r" defTabSz="931130"/>
            <a:endParaRPr lang="en-US" sz="900">
              <a:solidFill>
                <a:srgbClr val="000000"/>
              </a:solidFill>
              <a:latin typeface="Arial"/>
              <a:cs typeface="Arial" pitchFamily="34" charset="0"/>
            </a:endParaRPr>
          </a:p>
        </p:txBody>
      </p:sp>
      <p:sp>
        <p:nvSpPr>
          <p:cNvPr id="1034" name="Working Draft" hidden="1"/>
          <p:cNvSpPr txBox="1">
            <a:spLocks noChangeArrowheads="1"/>
          </p:cNvSpPr>
          <p:nvPr>
            <p:custDataLst>
              <p:tags r:id="rId10"/>
            </p:custDataLst>
          </p:nvPr>
        </p:nvSpPr>
        <p:spPr bwMode="auto">
          <a:xfrm rot="5400000">
            <a:off x="7959007" y="1944313"/>
            <a:ext cx="1869101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890912" eaLnBrk="1" hangingPunct="1">
              <a:defRPr/>
            </a:pPr>
            <a:r>
              <a:rPr lang="en-US" sz="600" smtClean="0">
                <a:solidFill>
                  <a:srgbClr val="000000"/>
                </a:solidFill>
                <a:cs typeface="Arial" pitchFamily="34" charset="0"/>
              </a:rPr>
              <a:t>Last Modified 11/04/2013 0:24 Russian Standard Time</a:t>
            </a:r>
            <a:endParaRPr lang="en-US" dirty="0" smtClean="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1035" name="Printed" hidden="1"/>
          <p:cNvSpPr txBox="1">
            <a:spLocks noChangeArrowheads="1"/>
          </p:cNvSpPr>
          <p:nvPr>
            <p:custDataLst>
              <p:tags r:id="rId11"/>
            </p:custDataLst>
          </p:nvPr>
        </p:nvSpPr>
        <p:spPr bwMode="auto">
          <a:xfrm rot="5400000">
            <a:off x="8044765" y="4118570"/>
            <a:ext cx="1697581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890912" eaLnBrk="1" hangingPunct="1">
              <a:defRPr/>
            </a:pPr>
            <a:r>
              <a:rPr lang="en-US" sz="600" smtClean="0">
                <a:solidFill>
                  <a:srgbClr val="000000"/>
                </a:solidFill>
                <a:cs typeface="Arial" pitchFamily="34" charset="0"/>
              </a:rPr>
              <a:t>Printed 07/04/2013 20:20 Russian Standard Time</a:t>
            </a:r>
            <a:endParaRPr lang="en-US" dirty="0" smtClean="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3078" name="Rectangle 286"/>
          <p:cNvSpPr>
            <a:spLocks noGrp="1" noChangeArrowheads="1"/>
          </p:cNvSpPr>
          <p:nvPr>
            <p:ph type="body" idx="1"/>
            <p:custDataLst>
              <p:tags r:id="rId12"/>
            </p:custDataLst>
          </p:nvPr>
        </p:nvSpPr>
        <p:spPr bwMode="auto">
          <a:xfrm>
            <a:off x="1453122" y="1951101"/>
            <a:ext cx="4301802" cy="13574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3079" name="Title Placeholder 2"/>
          <p:cNvSpPr>
            <a:spLocks noGrp="1" noChangeArrowheads="1"/>
          </p:cNvSpPr>
          <p:nvPr>
            <p:ph type="title"/>
            <p:custDataLst>
              <p:tags r:id="rId13"/>
            </p:custDataLst>
          </p:nvPr>
        </p:nvSpPr>
        <p:spPr bwMode="auto">
          <a:xfrm>
            <a:off x="119810" y="233622"/>
            <a:ext cx="6725745" cy="3167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3080" name="McK 1. On-page tracker" hidden="1"/>
          <p:cNvSpPr>
            <a:spLocks noChangeArrowheads="1"/>
          </p:cNvSpPr>
          <p:nvPr>
            <p:custDataLst>
              <p:tags r:id="rId14"/>
            </p:custDataLst>
          </p:nvPr>
        </p:nvSpPr>
        <p:spPr bwMode="auto">
          <a:xfrm>
            <a:off x="119799" y="26451"/>
            <a:ext cx="920124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pPr defTabSz="890912"/>
            <a:r>
              <a:rPr lang="en-US" sz="1500">
                <a:solidFill>
                  <a:srgbClr val="808080"/>
                </a:solidFill>
                <a:latin typeface="Arial"/>
                <a:cs typeface="Arial" pitchFamily="34" charset="0"/>
              </a:rPr>
              <a:t>TRACKER</a:t>
            </a:r>
          </a:p>
        </p:txBody>
      </p:sp>
      <p:sp>
        <p:nvSpPr>
          <p:cNvPr id="11" name="McK 3. Unit of measure" hidden="1"/>
          <p:cNvSpPr txBox="1">
            <a:spLocks noChangeArrowheads="1"/>
          </p:cNvSpPr>
          <p:nvPr>
            <p:custDataLst>
              <p:tags r:id="rId15"/>
            </p:custDataLst>
          </p:nvPr>
        </p:nvSpPr>
        <p:spPr bwMode="auto">
          <a:xfrm>
            <a:off x="119802" y="770176"/>
            <a:ext cx="8617605" cy="2714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defTabSz="8953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447675" defTabSz="8953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895350" defTabSz="8953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344613" defTabSz="8953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1792288" defTabSz="8953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2494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7066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1638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6210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/>
            </a:pPr>
            <a:r>
              <a:rPr lang="en-US" sz="1700" smtClean="0">
                <a:solidFill>
                  <a:srgbClr val="808080"/>
                </a:solidFill>
                <a:cs typeface="Arial" pitchFamily="34" charset="0"/>
              </a:rPr>
              <a:t>Unit of measure</a:t>
            </a:r>
            <a:endParaRPr lang="en-US" sz="1700" dirty="0" smtClean="0">
              <a:solidFill>
                <a:srgbClr val="808080"/>
              </a:solidFill>
              <a:cs typeface="Arial" pitchFamily="34" charset="0"/>
            </a:endParaRPr>
          </a:p>
        </p:txBody>
      </p:sp>
      <p:grpSp>
        <p:nvGrpSpPr>
          <p:cNvPr id="3082" name="McK Slide Elements"/>
          <p:cNvGrpSpPr>
            <a:grpSpLocks/>
          </p:cNvGrpSpPr>
          <p:nvPr>
            <p:custDataLst>
              <p:tags r:id="rId16"/>
            </p:custDataLst>
          </p:nvPr>
        </p:nvGrpSpPr>
        <p:grpSpPr bwMode="auto">
          <a:xfrm>
            <a:off x="121503" y="6063264"/>
            <a:ext cx="8547594" cy="524388"/>
            <a:chOff x="75" y="3819"/>
            <a:chExt cx="5385" cy="331"/>
          </a:xfrm>
        </p:grpSpPr>
        <p:sp>
          <p:nvSpPr>
            <p:cNvPr id="13" name="McK 4. Footnote" hidden="1"/>
            <p:cNvSpPr txBox="1">
              <a:spLocks noChangeArrowheads="1"/>
            </p:cNvSpPr>
            <p:nvPr/>
          </p:nvSpPr>
          <p:spPr bwMode="auto">
            <a:xfrm>
              <a:off x="75" y="3819"/>
              <a:ext cx="5385" cy="1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b">
              <a:spAutoFit/>
            </a:bodyPr>
            <a:lstStyle>
              <a:lvl1pPr marL="104775" indent="-104775" defTabSz="895350"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1031875" defTabSz="895350"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217613" defTabSz="895350"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404938" defTabSz="895350"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1792288" defTabSz="895350">
                <a:defRPr sz="2400">
                  <a:solidFill>
                    <a:schemeClr val="tx1"/>
                  </a:solidFill>
                  <a:latin typeface="Arial" charset="0"/>
                </a:defRPr>
              </a:lvl5pPr>
              <a:lvl6pPr marL="2249488" defTabSz="89535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6pPr>
              <a:lvl7pPr marL="2706688" defTabSz="89535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7pPr>
              <a:lvl8pPr marL="3163888" defTabSz="89535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8pPr>
              <a:lvl9pPr marL="3621088" defTabSz="89535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defRPr/>
              </a:pPr>
              <a:r>
                <a:rPr lang="en-US" sz="1100" smtClean="0">
                  <a:solidFill>
                    <a:srgbClr val="000000"/>
                  </a:solidFill>
                  <a:latin typeface="Arial"/>
                  <a:cs typeface="Arial" pitchFamily="34" charset="0"/>
                </a:rPr>
                <a:t>1 Сноска</a:t>
              </a:r>
              <a:endParaRPr lang="en-US" sz="1100" dirty="0" smtClean="0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3093" name="McK 5. Source" hidden="1"/>
            <p:cNvSpPr>
              <a:spLocks noChangeArrowheads="1"/>
            </p:cNvSpPr>
            <p:nvPr/>
          </p:nvSpPr>
          <p:spPr bwMode="auto">
            <a:xfrm>
              <a:off x="75" y="4043"/>
              <a:ext cx="4323" cy="1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b">
              <a:spAutoFit/>
            </a:bodyPr>
            <a:lstStyle/>
            <a:p>
              <a:pPr marL="634157" indent="-634157" defTabSz="931130">
                <a:tabLst>
                  <a:tab pos="637252" algn="l"/>
                </a:tabLst>
              </a:pPr>
              <a:r>
                <a:rPr lang="ru-RU" sz="1100">
                  <a:solidFill>
                    <a:srgbClr val="000000"/>
                  </a:solidFill>
                  <a:latin typeface="Arial"/>
                  <a:cs typeface="Arial" pitchFamily="34" charset="0"/>
                </a:rPr>
                <a:t>ИСТОЧНИК:</a:t>
              </a:r>
              <a:r>
                <a:rPr lang="en-US" sz="1100">
                  <a:solidFill>
                    <a:srgbClr val="000000"/>
                  </a:solidFill>
                  <a:latin typeface="Arial"/>
                  <a:cs typeface="Arial" pitchFamily="34" charset="0"/>
                </a:rPr>
                <a:t> источник</a:t>
              </a:r>
            </a:p>
          </p:txBody>
        </p:sp>
      </p:grpSp>
      <p:grpSp>
        <p:nvGrpSpPr>
          <p:cNvPr id="3083" name="ACET" hidden="1"/>
          <p:cNvGrpSpPr>
            <a:grpSpLocks/>
          </p:cNvGrpSpPr>
          <p:nvPr>
            <p:custDataLst>
              <p:tags r:id="rId17"/>
            </p:custDataLst>
          </p:nvPr>
        </p:nvGrpSpPr>
        <p:grpSpPr bwMode="auto">
          <a:xfrm>
            <a:off x="1453129" y="1074558"/>
            <a:ext cx="4262906" cy="560742"/>
            <a:chOff x="915" y="677"/>
            <a:chExt cx="2686" cy="353"/>
          </a:xfrm>
        </p:grpSpPr>
        <p:cxnSp>
          <p:nvCxnSpPr>
            <p:cNvPr id="3090" name="AutoShape 249"/>
            <p:cNvCxnSpPr>
              <a:cxnSpLocks noChangeShapeType="1"/>
              <a:stCxn id="3091" idx="4"/>
              <a:endCxn id="3091" idx="6"/>
            </p:cNvCxnSpPr>
            <p:nvPr/>
          </p:nvCxnSpPr>
          <p:spPr bwMode="auto">
            <a:xfrm>
              <a:off x="915" y="1030"/>
              <a:ext cx="2686" cy="0"/>
            </a:xfrm>
            <a:prstGeom prst="straightConnector1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3091" name="AutoShape 250"/>
            <p:cNvSpPr>
              <a:spLocks noChangeArrowheads="1"/>
            </p:cNvSpPr>
            <p:nvPr/>
          </p:nvSpPr>
          <p:spPr bwMode="auto">
            <a:xfrm>
              <a:off x="915" y="677"/>
              <a:ext cx="2686" cy="353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18288" anchor="b">
              <a:spAutoFit/>
            </a:bodyPr>
            <a:lstStyle/>
            <a:p>
              <a:pPr defTabSz="890912"/>
              <a:r>
                <a:rPr lang="en-US" sz="1700" b="1">
                  <a:solidFill>
                    <a:srgbClr val="000000"/>
                  </a:solidFill>
                  <a:latin typeface="Arial"/>
                  <a:cs typeface="Arial" pitchFamily="34" charset="0"/>
                </a:rPr>
                <a:t>Title</a:t>
              </a:r>
            </a:p>
            <a:p>
              <a:pPr defTabSz="890912"/>
              <a:r>
                <a:rPr lang="en-US" sz="1700">
                  <a:solidFill>
                    <a:srgbClr val="808080"/>
                  </a:solidFill>
                  <a:latin typeface="Arial"/>
                  <a:cs typeface="Arial" pitchFamily="34" charset="0"/>
                </a:rPr>
                <a:t>Unit of measure</a:t>
              </a:r>
            </a:p>
          </p:txBody>
        </p:sp>
      </p:grpSp>
      <p:sp>
        <p:nvSpPr>
          <p:cNvPr id="3084" name="SlideLogoText" hidden="1"/>
          <p:cNvSpPr>
            <a:spLocks noChangeArrowheads="1"/>
          </p:cNvSpPr>
          <p:nvPr>
            <p:custDataLst>
              <p:tags r:id="rId18"/>
            </p:custDataLst>
          </p:nvPr>
        </p:nvSpPr>
        <p:spPr bwMode="auto">
          <a:xfrm>
            <a:off x="6944754" y="6431859"/>
            <a:ext cx="1388201" cy="1692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algn="r" defTabSz="931130"/>
            <a:r>
              <a:rPr lang="en-US" sz="1100">
                <a:solidFill>
                  <a:srgbClr val="FFFFFF"/>
                </a:solidFill>
                <a:latin typeface="Arial"/>
                <a:cs typeface="Arial" pitchFamily="34" charset="0"/>
              </a:rPr>
              <a:t>McKinsey &amp; Company</a:t>
            </a:r>
          </a:p>
        </p:txBody>
      </p:sp>
      <p:sp>
        <p:nvSpPr>
          <p:cNvPr id="3085" name="SlideLogoSeparator" hidden="1"/>
          <p:cNvSpPr>
            <a:spLocks noChangeArrowheads="1"/>
          </p:cNvSpPr>
          <p:nvPr>
            <p:custDataLst>
              <p:tags r:id="rId19"/>
            </p:custDataLst>
          </p:nvPr>
        </p:nvSpPr>
        <p:spPr bwMode="auto">
          <a:xfrm>
            <a:off x="8420641" y="6404072"/>
            <a:ext cx="40451" cy="1820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pPr algn="r" defTabSz="931130"/>
            <a:r>
              <a:rPr lang="en-US" sz="1300">
                <a:solidFill>
                  <a:srgbClr val="FFFFFF"/>
                </a:solidFill>
                <a:latin typeface="Arial"/>
                <a:cs typeface="Arial" pitchFamily="34" charset="0"/>
              </a:rPr>
              <a:t>|</a:t>
            </a:r>
          </a:p>
        </p:txBody>
      </p:sp>
      <p:sp>
        <p:nvSpPr>
          <p:cNvPr id="23" name="Slide Number"/>
          <p:cNvSpPr txBox="1">
            <a:spLocks/>
          </p:cNvSpPr>
          <p:nvPr>
            <p:custDataLst>
              <p:tags r:id="rId20"/>
            </p:custDataLst>
          </p:nvPr>
        </p:nvSpPr>
        <p:spPr>
          <a:xfrm>
            <a:off x="8602059" y="6420760"/>
            <a:ext cx="210033" cy="152478"/>
          </a:xfrm>
          <a:prstGeom prst="rect">
            <a:avLst/>
          </a:prstGeom>
        </p:spPr>
        <p:txBody>
          <a:bodyPr wrap="none" lIns="0" tIns="0" rIns="0" bIns="0" anchor="ctr"/>
          <a:lstStyle>
            <a:defPPr>
              <a:defRPr lang="en-US"/>
            </a:defPPr>
            <a:lvl1pPr>
              <a:defRPr sz="1000" baseline="0">
                <a:latin typeface="+mn-lt"/>
              </a:defRPr>
            </a:lvl1pPr>
          </a:lstStyle>
          <a:p>
            <a:pPr algn="ctr" defTabSz="890912">
              <a:defRPr/>
            </a:pPr>
            <a:fld id="{10932E3A-A2AF-46B3-8116-BDAD9FE99343}" type="slidenum">
              <a:rPr lang="en-US" smtClean="0">
                <a:solidFill>
                  <a:srgbClr val="000000"/>
                </a:solidFill>
                <a:cs typeface="Arial" pitchFamily="34" charset="0"/>
              </a:rPr>
              <a:pPr algn="ctr" defTabSz="890912">
                <a:defRPr/>
              </a:pPr>
              <a:t>‹#›</a:t>
            </a:fld>
            <a:endParaRPr lang="en-US" dirty="0">
              <a:solidFill>
                <a:srgbClr val="000000"/>
              </a:solidFill>
              <a:cs typeface="Arial" pitchFamily="34" charset="0"/>
            </a:endParaRPr>
          </a:p>
        </p:txBody>
      </p:sp>
      <p:pic>
        <p:nvPicPr>
          <p:cNvPr id="3087" name="Picture 48"/>
          <p:cNvPicPr>
            <a:picLocks noChangeAspect="1" noChangeArrowheads="1"/>
          </p:cNvPicPr>
          <p:nvPr>
            <p:custDataLst>
              <p:tags r:id="rId21"/>
            </p:custDataLst>
          </p:nvPr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35" y="6548341"/>
            <a:ext cx="8808969" cy="1213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8" name="Picture 48"/>
          <p:cNvPicPr>
            <a:picLocks noChangeAspect="1" noChangeArrowheads="1"/>
          </p:cNvPicPr>
          <p:nvPr>
            <p:custDataLst>
              <p:tags r:id="rId22"/>
            </p:custDataLst>
          </p:nvPr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35" y="648392"/>
            <a:ext cx="8808969" cy="1213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9" name="Picture 53" descr="Сбербанк России. Всегда рядом"/>
          <p:cNvPicPr>
            <a:picLocks noChangeAspect="1" noChangeArrowheads="1"/>
          </p:cNvPicPr>
          <p:nvPr>
            <p:custDataLst>
              <p:tags r:id="rId23"/>
            </p:custDataLst>
          </p:nvPr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24" r="6099" b="7909"/>
          <a:stretch>
            <a:fillRect/>
          </a:stretch>
        </p:blipFill>
        <p:spPr bwMode="auto">
          <a:xfrm>
            <a:off x="6840876" y="91798"/>
            <a:ext cx="2028770" cy="504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39134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3" r:id="rId1"/>
    <p:sldLayoutId id="2147483744" r:id="rId2"/>
    <p:sldLayoutId id="2147483745" r:id="rId3"/>
    <p:sldLayoutId id="2147483746" r:id="rId4"/>
    <p:sldLayoutId id="2147483747" r:id="rId5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31130" rtl="0" eaLnBrk="0" fontAlgn="base" hangingPunct="0">
        <a:spcBef>
          <a:spcPct val="0"/>
        </a:spcBef>
        <a:spcAft>
          <a:spcPct val="0"/>
        </a:spcAft>
        <a:tabLst>
          <a:tab pos="371215" algn="l"/>
        </a:tabLst>
        <a:defRPr sz="2000" b="1">
          <a:solidFill>
            <a:schemeClr val="tx1"/>
          </a:solidFill>
          <a:latin typeface="+mj-lt"/>
          <a:ea typeface="+mj-ea"/>
          <a:cs typeface="+mj-cs"/>
        </a:defRPr>
      </a:lvl1pPr>
      <a:lvl2pPr algn="l" defTabSz="931130" rtl="0" eaLnBrk="0" fontAlgn="base" hangingPunct="0">
        <a:spcBef>
          <a:spcPct val="0"/>
        </a:spcBef>
        <a:spcAft>
          <a:spcPct val="0"/>
        </a:spcAft>
        <a:tabLst>
          <a:tab pos="371215" algn="l"/>
        </a:tabLst>
        <a:defRPr sz="2000" b="1">
          <a:solidFill>
            <a:schemeClr val="tx1"/>
          </a:solidFill>
          <a:latin typeface="Arial" charset="0"/>
        </a:defRPr>
      </a:lvl2pPr>
      <a:lvl3pPr algn="l" defTabSz="931130" rtl="0" eaLnBrk="0" fontAlgn="base" hangingPunct="0">
        <a:spcBef>
          <a:spcPct val="0"/>
        </a:spcBef>
        <a:spcAft>
          <a:spcPct val="0"/>
        </a:spcAft>
        <a:tabLst>
          <a:tab pos="371215" algn="l"/>
        </a:tabLst>
        <a:defRPr sz="2000" b="1">
          <a:solidFill>
            <a:schemeClr val="tx1"/>
          </a:solidFill>
          <a:latin typeface="Arial" charset="0"/>
        </a:defRPr>
      </a:lvl3pPr>
      <a:lvl4pPr algn="l" defTabSz="931130" rtl="0" eaLnBrk="0" fontAlgn="base" hangingPunct="0">
        <a:spcBef>
          <a:spcPct val="0"/>
        </a:spcBef>
        <a:spcAft>
          <a:spcPct val="0"/>
        </a:spcAft>
        <a:tabLst>
          <a:tab pos="371215" algn="l"/>
        </a:tabLst>
        <a:defRPr sz="2000" b="1">
          <a:solidFill>
            <a:schemeClr val="tx1"/>
          </a:solidFill>
          <a:latin typeface="Arial" charset="0"/>
        </a:defRPr>
      </a:lvl4pPr>
      <a:lvl5pPr algn="l" defTabSz="931130" rtl="0" eaLnBrk="0" fontAlgn="base" hangingPunct="0">
        <a:spcBef>
          <a:spcPct val="0"/>
        </a:spcBef>
        <a:spcAft>
          <a:spcPct val="0"/>
        </a:spcAft>
        <a:tabLst>
          <a:tab pos="371215" algn="l"/>
        </a:tabLst>
        <a:defRPr sz="2000" b="1">
          <a:solidFill>
            <a:schemeClr val="tx1"/>
          </a:solidFill>
          <a:latin typeface="Arial" charset="0"/>
        </a:defRPr>
      </a:lvl5pPr>
      <a:lvl6pPr marL="476108" algn="l" defTabSz="932377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</a:defRPr>
      </a:lvl6pPr>
      <a:lvl7pPr marL="952214" algn="l" defTabSz="932377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</a:defRPr>
      </a:lvl7pPr>
      <a:lvl8pPr marL="1428318" algn="l" defTabSz="932377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</a:defRPr>
      </a:lvl8pPr>
      <a:lvl9pPr marL="1904424" algn="l" defTabSz="932377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</a:defRPr>
      </a:lvl9pPr>
    </p:titleStyle>
    <p:bodyStyle>
      <a:lvl1pPr marL="334091" indent="-334091" algn="l" defTabSz="931130" rtl="0" eaLnBrk="0" fontAlgn="base" hangingPunct="0">
        <a:spcBef>
          <a:spcPct val="0"/>
        </a:spcBef>
        <a:spcAft>
          <a:spcPct val="0"/>
        </a:spcAft>
        <a:buClr>
          <a:schemeClr val="tx2"/>
        </a:buClr>
        <a:defRPr sz="1700">
          <a:solidFill>
            <a:schemeClr val="tx1"/>
          </a:solidFill>
          <a:latin typeface="+mn-lt"/>
          <a:ea typeface="+mn-ea"/>
          <a:cs typeface="+mn-cs"/>
        </a:defRPr>
      </a:lvl1pPr>
      <a:lvl2pPr marL="201074" indent="-199528" algn="l" defTabSz="931130" rtl="0" eaLnBrk="0" fontAlgn="base" hangingPunct="0">
        <a:spcBef>
          <a:spcPct val="0"/>
        </a:spcBef>
        <a:spcAft>
          <a:spcPct val="0"/>
        </a:spcAft>
        <a:buSzPct val="125000"/>
        <a:buFont typeface="Arial" pitchFamily="34" charset="0"/>
        <a:buChar char="▪"/>
        <a:defRPr sz="1700">
          <a:solidFill>
            <a:schemeClr val="tx1"/>
          </a:solidFill>
          <a:latin typeface="+mn-lt"/>
        </a:defRPr>
      </a:lvl2pPr>
      <a:lvl3pPr marL="474854" indent="-272223" algn="l" defTabSz="931130" rtl="0" eaLnBrk="0" fontAlgn="base" hangingPunct="0">
        <a:spcBef>
          <a:spcPct val="0"/>
        </a:spcBef>
        <a:spcAft>
          <a:spcPct val="0"/>
        </a:spcAft>
        <a:buSzPct val="120000"/>
        <a:buFont typeface="Arial" pitchFamily="34" charset="0"/>
        <a:buChar char="–"/>
        <a:defRPr sz="1700">
          <a:solidFill>
            <a:schemeClr val="tx1"/>
          </a:solidFill>
          <a:latin typeface="+mn-lt"/>
        </a:defRPr>
      </a:lvl3pPr>
      <a:lvl4pPr marL="638797" indent="-160861" algn="l" defTabSz="931130" rtl="0" eaLnBrk="0" fontAlgn="base" hangingPunct="0">
        <a:spcBef>
          <a:spcPct val="0"/>
        </a:spcBef>
        <a:spcAft>
          <a:spcPct val="0"/>
        </a:spcAft>
        <a:buSzPct val="120000"/>
        <a:buFont typeface="Arial" pitchFamily="34" charset="0"/>
        <a:buChar char="▫"/>
        <a:defRPr sz="1700">
          <a:solidFill>
            <a:schemeClr val="tx1"/>
          </a:solidFill>
          <a:latin typeface="+mn-lt"/>
        </a:defRPr>
      </a:lvl4pPr>
      <a:lvl5pPr marL="779548" indent="-134566" algn="l" defTabSz="931130" rtl="0" eaLnBrk="0" fontAlgn="base" hangingPunct="0">
        <a:spcBef>
          <a:spcPct val="0"/>
        </a:spcBef>
        <a:spcAft>
          <a:spcPct val="0"/>
        </a:spcAft>
        <a:buSzPct val="89000"/>
        <a:buFont typeface="Arial" pitchFamily="34" charset="0"/>
        <a:buChar char="-"/>
        <a:defRPr sz="1700">
          <a:solidFill>
            <a:schemeClr val="tx1"/>
          </a:solidFill>
          <a:latin typeface="+mn-lt"/>
        </a:defRPr>
      </a:lvl5pPr>
      <a:lvl6pPr marL="780814" indent="-135558" algn="l" defTabSz="932377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sz="1700">
          <a:solidFill>
            <a:schemeClr val="tx1"/>
          </a:solidFill>
          <a:latin typeface="+mn-lt"/>
        </a:defRPr>
      </a:lvl6pPr>
      <a:lvl7pPr marL="780814" indent="-135558" algn="l" defTabSz="932377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sz="1700">
          <a:solidFill>
            <a:schemeClr val="tx1"/>
          </a:solidFill>
          <a:latin typeface="+mn-lt"/>
        </a:defRPr>
      </a:lvl7pPr>
      <a:lvl8pPr marL="780814" indent="-135558" algn="l" defTabSz="932377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sz="1700">
          <a:solidFill>
            <a:schemeClr val="tx1"/>
          </a:solidFill>
          <a:latin typeface="+mn-lt"/>
        </a:defRPr>
      </a:lvl8pPr>
      <a:lvl9pPr marL="780814" indent="-135558" algn="l" defTabSz="932377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sz="17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5221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76108" algn="l" defTabSz="95221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52214" algn="l" defTabSz="95221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428318" algn="l" defTabSz="95221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904424" algn="l" defTabSz="95221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380529" algn="l" defTabSz="95221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856633" algn="l" defTabSz="95221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332739" algn="l" defTabSz="95221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808846" algn="l" defTabSz="95221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jcp.org/en/home/index" TargetMode="External"/><Relationship Id="rId1" Type="http://schemas.openxmlformats.org/officeDocument/2006/relationships/slideLayout" Target="../slideLayouts/slideLayout8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Message_Oriented_Middleware" TargetMode="External"/><Relationship Id="rId2" Type="http://schemas.openxmlformats.org/officeDocument/2006/relationships/hyperlink" Target="https://en.wikipedia.org/wiki/Java_(programming_language)" TargetMode="External"/><Relationship Id="rId1" Type="http://schemas.openxmlformats.org/officeDocument/2006/relationships/slideLayout" Target="../slideLayouts/slideLayout88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ru.wikipedia.org/wiki/Java_Virtual_Machine" TargetMode="External"/><Relationship Id="rId13" Type="http://schemas.openxmlformats.org/officeDocument/2006/relationships/hyperlink" Target="https://ru.wikipedia.org/wiki/Javac" TargetMode="External"/><Relationship Id="rId3" Type="http://schemas.openxmlformats.org/officeDocument/2006/relationships/hyperlink" Target="https://ru.wikipedia.org/wiki/Java" TargetMode="External"/><Relationship Id="rId7" Type="http://schemas.openxmlformats.org/officeDocument/2006/relationships/hyperlink" Target="https://ru.wikipedia.org/wiki/%D0%9A%D0%BE%D0%BC%D0%BF%D0%B8%D0%BB%D1%8F%D1%82%D0%BE%D1%80" TargetMode="External"/><Relationship Id="rId12" Type="http://schemas.openxmlformats.org/officeDocument/2006/relationships/hyperlink" Target="https://ru.wikipedia.org/wiki/%D0%9A%D0%BE%D0%BC%D0%BF%D0%BB%D0%B5%D0%BA%D1%82_%D1%80%D0%B0%D0%B7%D1%80%D0%B0%D0%B1%D0%BE%D1%82%D1%87%D0%B8%D0%BA%D0%B0_%D0%BF%D1%80%D0%B8%D0%BB%D0%BE%D0%B6%D0%B5%D0%BD%D0%B8%D0%B9" TargetMode="External"/><Relationship Id="rId2" Type="http://schemas.openxmlformats.org/officeDocument/2006/relationships/hyperlink" Target="https://ru.wikipedia.org/wiki/%D0%92%D0%B8%D1%80%D1%82%D1%83%D0%B0%D0%BB%D1%8C%D0%BD%D0%B0%D1%8F_%D0%BC%D0%B0%D1%88%D0%B8%D0%BD%D0%B0" TargetMode="External"/><Relationship Id="rId1" Type="http://schemas.openxmlformats.org/officeDocument/2006/relationships/slideLayout" Target="../slideLayouts/slideLayout88.xml"/><Relationship Id="rId6" Type="http://schemas.openxmlformats.org/officeDocument/2006/relationships/hyperlink" Target="https://ru.wikipedia.org/wiki/%D0%98%D1%81%D1%85%D0%BE%D0%B4%D0%BD%D1%8B%D0%B9_%D1%82%D0%B5%D0%BA%D1%81%D1%82" TargetMode="External"/><Relationship Id="rId11" Type="http://schemas.openxmlformats.org/officeDocument/2006/relationships/hyperlink" Target="https://ru.wikipedia.org/wiki/Sun_Microsystems" TargetMode="External"/><Relationship Id="rId5" Type="http://schemas.openxmlformats.org/officeDocument/2006/relationships/hyperlink" Target="https://ru.wikipedia.org/wiki/%D0%91%D0%B0%D0%B9%D1%82-%D0%BA%D0%BE%D0%B4_Java" TargetMode="External"/><Relationship Id="rId10" Type="http://schemas.openxmlformats.org/officeDocument/2006/relationships/hyperlink" Target="https://ru.wikipedia.org/wiki/Oracle_Corporation" TargetMode="External"/><Relationship Id="rId4" Type="http://schemas.openxmlformats.org/officeDocument/2006/relationships/hyperlink" Target="https://ru.wikipedia.org/wiki/JRE" TargetMode="External"/><Relationship Id="rId9" Type="http://schemas.openxmlformats.org/officeDocument/2006/relationships/hyperlink" Target="https://ru.wikipedia.org/wiki/%D0%A1%D1%82%D0%B0%D0%BD%D0%B4%D0%B0%D1%80%D1%82%D0%BD%D0%B0%D1%8F_%D0%B1%D0%B8%D0%B1%D0%BB%D0%B8%D0%BE%D1%82%D0%B5%D0%BA%D0%B0" TargetMode="External"/><Relationship Id="rId1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Java_compiler" TargetMode="External"/><Relationship Id="rId2" Type="http://schemas.openxmlformats.org/officeDocument/2006/relationships/hyperlink" Target="https://en.wikipedia.org/wiki/Java_Virtual_Machine" TargetMode="External"/><Relationship Id="rId1" Type="http://schemas.openxmlformats.org/officeDocument/2006/relationships/slideLayout" Target="../slideLayouts/slideLayout8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Java_Platform,_Enterprise_Edition" TargetMode="External"/><Relationship Id="rId2" Type="http://schemas.openxmlformats.org/officeDocument/2006/relationships/hyperlink" Target="https://en.wikipedia.org/wiki/Java_Platform,_Standard_Edition" TargetMode="External"/><Relationship Id="rId1" Type="http://schemas.openxmlformats.org/officeDocument/2006/relationships/slideLayout" Target="../slideLayouts/slideLayout88.xml"/><Relationship Id="rId4" Type="http://schemas.openxmlformats.org/officeDocument/2006/relationships/hyperlink" Target="https://en.wikipedia.org/wiki/Java_Platform,_Micro_Edition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Microsoft_Windows" TargetMode="External"/><Relationship Id="rId2" Type="http://schemas.openxmlformats.org/officeDocument/2006/relationships/hyperlink" Target="https://en.wikipedia.org/wiki/Solaris_Operating_Environment" TargetMode="External"/><Relationship Id="rId1" Type="http://schemas.openxmlformats.org/officeDocument/2006/relationships/slideLayout" Target="../slideLayouts/slideLayout88.xml"/><Relationship Id="rId6" Type="http://schemas.openxmlformats.org/officeDocument/2006/relationships/hyperlink" Target="https://en.wikibooks.org/wiki/Java_Programming/Event_Handling" TargetMode="External"/><Relationship Id="rId5" Type="http://schemas.openxmlformats.org/officeDocument/2006/relationships/hyperlink" Target="https://en.wikipedia.org/wiki/Linux" TargetMode="External"/><Relationship Id="rId4" Type="http://schemas.openxmlformats.org/officeDocument/2006/relationships/hyperlink" Target="https://en.wikipedia.org/wiki/Mac_OS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books.org/wiki/Java_Programming/Classes,_Objects_and_Types#Autoboxing.2Funboxing" TargetMode="External"/><Relationship Id="rId2" Type="http://schemas.openxmlformats.org/officeDocument/2006/relationships/hyperlink" Target="https://en.wikibooks.org/wiki/Java_Programming/Generics" TargetMode="External"/><Relationship Id="rId1" Type="http://schemas.openxmlformats.org/officeDocument/2006/relationships/slideLayout" Target="../slideLayouts/slideLayout88.xml"/><Relationship Id="rId4" Type="http://schemas.openxmlformats.org/officeDocument/2006/relationships/hyperlink" Target="https://en.wikibooks.org/wiki/Java_Programming/Annotation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Nashorn_(JavaScript_engine)" TargetMode="External"/><Relationship Id="rId2" Type="http://schemas.openxmlformats.org/officeDocument/2006/relationships/hyperlink" Target="https://en.wikipedia.org/wiki/Lambda_(programming)" TargetMode="External"/><Relationship Id="rId1" Type="http://schemas.openxmlformats.org/officeDocument/2006/relationships/slideLayout" Target="../slideLayouts/slideLayout8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Заголовок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История </a:t>
            </a:r>
            <a:r>
              <a:rPr lang="en-US" dirty="0" smtClean="0"/>
              <a:t>Java: </a:t>
            </a:r>
            <a:r>
              <a:rPr lang="ru-RU" dirty="0" smtClean="0"/>
              <a:t>Начало</a:t>
            </a:r>
            <a:endParaRPr lang="ru-RU" dirty="0"/>
          </a:p>
        </p:txBody>
      </p:sp>
      <p:sp>
        <p:nvSpPr>
          <p:cNvPr id="10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547695" y="952500"/>
            <a:ext cx="7848600" cy="5306068"/>
          </a:xfrm>
          <a:prstGeom prst="rect">
            <a:avLst/>
          </a:prstGeom>
        </p:spPr>
        <p:txBody>
          <a:bodyPr/>
          <a:lstStyle/>
          <a:p>
            <a:pPr marL="342900" indent="-342900">
              <a:buFontTx/>
              <a:buChar char="-"/>
            </a:pPr>
            <a:r>
              <a:rPr lang="ru-RU" sz="1800" dirty="0" smtClean="0"/>
              <a:t>В </a:t>
            </a:r>
            <a:r>
              <a:rPr lang="ru-RU" sz="1800" dirty="0"/>
              <a:t>начале 1990-х тема внедрения «умного» программного  обеспечения в бытовые приборы считалась очень </a:t>
            </a:r>
            <a:r>
              <a:rPr lang="ru-RU" sz="1800" dirty="0" smtClean="0"/>
              <a:t>перспективной</a:t>
            </a:r>
          </a:p>
          <a:p>
            <a:pPr lvl="1" indent="0">
              <a:buNone/>
            </a:pPr>
            <a:r>
              <a:rPr lang="ru-RU" sz="1800" dirty="0" smtClean="0"/>
              <a:t>	Пример:</a:t>
            </a:r>
          </a:p>
          <a:p>
            <a:pPr marL="796439" lvl="2" indent="-342900">
              <a:buFontTx/>
              <a:buChar char="-"/>
            </a:pPr>
            <a:r>
              <a:rPr lang="ru-RU" sz="1800" dirty="0" smtClean="0"/>
              <a:t>кофеварки </a:t>
            </a:r>
            <a:r>
              <a:rPr lang="ru-RU" sz="1800" dirty="0"/>
              <a:t>и освещение дома, контролируемые </a:t>
            </a:r>
            <a:r>
              <a:rPr lang="ru-RU" sz="1800" dirty="0" smtClean="0"/>
              <a:t>компьютером</a:t>
            </a:r>
          </a:p>
          <a:p>
            <a:pPr marL="796439" lvl="2" indent="-342900">
              <a:buFontTx/>
              <a:buChar char="-"/>
            </a:pPr>
            <a:r>
              <a:rPr lang="ru-RU" sz="1800" dirty="0" smtClean="0"/>
              <a:t>телевидение</a:t>
            </a:r>
            <a:r>
              <a:rPr lang="ru-RU" sz="1800" dirty="0"/>
              <a:t>, которое будет контролироваться интерактивными устройствами</a:t>
            </a:r>
          </a:p>
          <a:p>
            <a:pPr lvl="6">
              <a:lnSpc>
                <a:spcPct val="80000"/>
              </a:lnSpc>
            </a:pPr>
            <a:endParaRPr lang="en-US" altLang="ru-RU" sz="1800" dirty="0" smtClean="0"/>
          </a:p>
          <a:p>
            <a:pPr marL="342900" indent="-342900">
              <a:lnSpc>
                <a:spcPct val="80000"/>
              </a:lnSpc>
              <a:buFontTx/>
              <a:buChar char="-"/>
            </a:pPr>
            <a:r>
              <a:rPr lang="ru-RU" sz="1800" dirty="0"/>
              <a:t>Предвидя большие перспективы на рынке «умных» бытовых устройств, компания </a:t>
            </a:r>
            <a:r>
              <a:rPr lang="en-US" sz="1800" dirty="0"/>
              <a:t>Sun Microsystems</a:t>
            </a:r>
            <a:r>
              <a:rPr lang="ru-RU" sz="1800" dirty="0"/>
              <a:t> в 1991 открывает исследовательский проект (</a:t>
            </a:r>
            <a:r>
              <a:rPr lang="en-US" sz="1800" dirty="0"/>
              <a:t>Green Project</a:t>
            </a:r>
            <a:r>
              <a:rPr lang="ru-RU" sz="1800" dirty="0"/>
              <a:t>), основной задачей которого была разработка для такого рода устройств</a:t>
            </a:r>
            <a:r>
              <a:rPr lang="ru-RU" altLang="ru-RU" sz="1800" dirty="0" smtClean="0"/>
              <a:t> </a:t>
            </a:r>
            <a:endParaRPr lang="en-US" altLang="ru-RU" sz="1800" dirty="0" smtClean="0"/>
          </a:p>
          <a:p>
            <a:pPr marL="342900" indent="-342900" eaLnBrk="1" hangingPunct="1">
              <a:lnSpc>
                <a:spcPct val="80000"/>
              </a:lnSpc>
              <a:buFontTx/>
              <a:buChar char="-"/>
            </a:pPr>
            <a:endParaRPr lang="en-US" altLang="ru-RU" sz="1800" dirty="0" smtClean="0"/>
          </a:p>
          <a:p>
            <a:pPr marL="342900" indent="-342900">
              <a:lnSpc>
                <a:spcPct val="80000"/>
              </a:lnSpc>
              <a:buFontTx/>
              <a:buChar char="-"/>
            </a:pPr>
            <a:r>
              <a:rPr lang="ru-RU" sz="1800" dirty="0"/>
              <a:t>Такое ПО должно работать на встроенных в устройства аппаратных средах</a:t>
            </a:r>
            <a:r>
              <a:rPr lang="ru-RU" altLang="ru-RU" sz="1800" dirty="0" smtClean="0"/>
              <a:t> </a:t>
            </a:r>
            <a:endParaRPr lang="en-US" altLang="ru-RU" sz="1800" dirty="0" smtClean="0"/>
          </a:p>
          <a:p>
            <a:pPr marL="342900" indent="-342900" eaLnBrk="1" hangingPunct="1">
              <a:lnSpc>
                <a:spcPct val="80000"/>
              </a:lnSpc>
              <a:buFontTx/>
              <a:buChar char="-"/>
            </a:pPr>
            <a:endParaRPr lang="en-US" altLang="ru-RU" sz="1800" dirty="0" smtClean="0"/>
          </a:p>
          <a:p>
            <a:pPr marL="342900" indent="-342900">
              <a:lnSpc>
                <a:spcPct val="80000"/>
              </a:lnSpc>
              <a:buFontTx/>
              <a:buChar char="-"/>
            </a:pPr>
            <a:r>
              <a:rPr lang="ru-RU" sz="1800" dirty="0"/>
              <a:t>Аппаратная среда в таких устройствах меняется очень часто: инженеры стремятся создавать устройства меньшими по размеру, боле дешевыми, более мощными</a:t>
            </a:r>
            <a:endParaRPr lang="en-US" altLang="ru-RU" sz="1800" dirty="0" smtClean="0"/>
          </a:p>
          <a:p>
            <a:pPr marL="342900" indent="-342900" eaLnBrk="1" hangingPunct="1">
              <a:lnSpc>
                <a:spcPct val="80000"/>
              </a:lnSpc>
              <a:buFontTx/>
              <a:buChar char="-"/>
            </a:pPr>
            <a:endParaRPr lang="en-US" altLang="ru-RU" sz="1800" dirty="0" smtClean="0"/>
          </a:p>
          <a:p>
            <a:pPr marL="342900" indent="-342900">
              <a:lnSpc>
                <a:spcPct val="80000"/>
              </a:lnSpc>
              <a:buFontTx/>
              <a:buChar char="-"/>
            </a:pPr>
            <a:r>
              <a:rPr lang="ru-RU" sz="1800" dirty="0"/>
              <a:t>Для поддержки  частой миграции на новые аппаратные среды предполагаемое ПО должно быть максимально </a:t>
            </a:r>
            <a:r>
              <a:rPr lang="ru-RU" sz="1800" dirty="0" err="1"/>
              <a:t>портируемым</a:t>
            </a:r>
            <a:r>
              <a:rPr lang="en-US" altLang="ru-RU" sz="1800" dirty="0" smtClean="0"/>
              <a:t>.</a:t>
            </a:r>
            <a:endParaRPr lang="en-US" altLang="ru-RU" sz="1800" dirty="0" smtClean="0"/>
          </a:p>
          <a:p>
            <a:pPr marL="342900" indent="-342900" eaLnBrk="1" hangingPunct="1">
              <a:lnSpc>
                <a:spcPct val="80000"/>
              </a:lnSpc>
              <a:buFontTx/>
              <a:buChar char="-"/>
            </a:pPr>
            <a:endParaRPr lang="en-US" altLang="ru-RU" sz="2000" dirty="0" smtClean="0"/>
          </a:p>
        </p:txBody>
      </p:sp>
    </p:spTree>
    <p:extLst>
      <p:ext uri="{BB962C8B-B14F-4D97-AF65-F5344CB8AC3E}">
        <p14:creationId xmlns:p14="http://schemas.microsoft.com/office/powerpoint/2010/main" val="1921617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http://www.tiobe.com/tiobe_index</a:t>
            </a:r>
            <a:endParaRPr lang="ru-RU" dirty="0"/>
          </a:p>
        </p:txBody>
      </p:sp>
      <p:sp>
        <p:nvSpPr>
          <p:cNvPr id="5" name="Заголовок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Индекс </a:t>
            </a:r>
            <a:r>
              <a:rPr lang="en-US" dirty="0" smtClean="0"/>
              <a:t>TIOBE</a:t>
            </a:r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70" y="1266057"/>
            <a:ext cx="8649841" cy="4154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4174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Заголовок 4"/>
          <p:cNvSpPr>
            <a:spLocks noGrp="1"/>
          </p:cNvSpPr>
          <p:nvPr>
            <p:ph type="title"/>
          </p:nvPr>
        </p:nvSpPr>
        <p:spPr>
          <a:xfrm>
            <a:off x="119070" y="472139"/>
            <a:ext cx="6778625" cy="301650"/>
          </a:xfrm>
        </p:spPr>
        <p:txBody>
          <a:bodyPr/>
          <a:lstStyle/>
          <a:p>
            <a:r>
              <a:rPr lang="ru-RU" dirty="0" smtClean="0"/>
              <a:t>Пре</a:t>
            </a:r>
            <a:r>
              <a:rPr lang="ru-RU" dirty="0"/>
              <a:t>и</a:t>
            </a:r>
            <a:r>
              <a:rPr lang="ru-RU" dirty="0" smtClean="0"/>
              <a:t>мущества </a:t>
            </a:r>
            <a:r>
              <a:rPr lang="en-US" dirty="0" smtClean="0"/>
              <a:t>Java</a:t>
            </a:r>
            <a:endParaRPr lang="ru-RU" dirty="0"/>
          </a:p>
        </p:txBody>
      </p:sp>
      <p:sp>
        <p:nvSpPr>
          <p:cNvPr id="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547695" y="939803"/>
            <a:ext cx="3863884" cy="4524315"/>
          </a:xfrm>
          <a:prstGeom prst="rect">
            <a:avLst/>
          </a:prstGeom>
        </p:spPr>
        <p:txBody>
          <a:bodyPr/>
          <a:lstStyle/>
          <a:p>
            <a:r>
              <a:rPr lang="en-US" sz="1800" dirty="0"/>
              <a:t>1.Java </a:t>
            </a:r>
            <a:r>
              <a:rPr lang="ru-RU" sz="1800" dirty="0" smtClean="0"/>
              <a:t>легко изучать</a:t>
            </a:r>
            <a:r>
              <a:rPr lang="en-US" sz="1800" dirty="0" smtClean="0"/>
              <a:t>.</a:t>
            </a:r>
            <a:r>
              <a:rPr lang="en-US" sz="1800" dirty="0"/>
              <a:t> </a:t>
            </a:r>
            <a:br>
              <a:rPr lang="en-US" sz="1800" dirty="0"/>
            </a:br>
            <a:r>
              <a:rPr lang="en-US" sz="1800" dirty="0"/>
              <a:t/>
            </a:r>
            <a:br>
              <a:rPr lang="en-US" sz="1800" dirty="0"/>
            </a:br>
            <a:r>
              <a:rPr lang="en-US" sz="1800" dirty="0"/>
              <a:t>2.Java </a:t>
            </a:r>
            <a:r>
              <a:rPr lang="ru-RU" sz="1800" dirty="0" smtClean="0"/>
              <a:t>объектно-ориентирована</a:t>
            </a:r>
            <a:r>
              <a:rPr lang="en-US" sz="1800" dirty="0" smtClean="0"/>
              <a:t>.</a:t>
            </a:r>
            <a:r>
              <a:rPr lang="en-US" sz="1800" dirty="0"/>
              <a:t> </a:t>
            </a:r>
            <a:br>
              <a:rPr lang="en-US" sz="1800" dirty="0"/>
            </a:br>
            <a:endParaRPr lang="en-US" sz="2000" dirty="0" smtClean="0"/>
          </a:p>
          <a:p>
            <a:r>
              <a:rPr lang="en-US" sz="2000" dirty="0"/>
              <a:t>3.Java </a:t>
            </a:r>
            <a:r>
              <a:rPr lang="ru-RU" sz="2000" dirty="0" smtClean="0"/>
              <a:t>кросс-платформенная</a:t>
            </a:r>
            <a:r>
              <a:rPr lang="en-US" sz="2000" dirty="0" smtClean="0"/>
              <a:t>.</a:t>
            </a:r>
            <a:r>
              <a:rPr lang="en-US" sz="2000" dirty="0"/>
              <a:t> </a:t>
            </a:r>
            <a:endParaRPr lang="ru-RU" sz="2000" dirty="0" smtClean="0"/>
          </a:p>
          <a:p>
            <a:r>
              <a:rPr lang="en-US" sz="2000" dirty="0"/>
              <a:t/>
            </a:r>
            <a:br>
              <a:rPr lang="en-US" sz="2000" dirty="0"/>
            </a:br>
            <a:r>
              <a:rPr lang="ru-RU" sz="2000" dirty="0" smtClean="0"/>
              <a:t>4.</a:t>
            </a:r>
            <a:r>
              <a:rPr lang="en-US" sz="2000" dirty="0" smtClean="0"/>
              <a:t>Java</a:t>
            </a:r>
            <a:r>
              <a:rPr lang="ru-RU" sz="2000" dirty="0" smtClean="0"/>
              <a:t> – строго типизированный язык. Как следствие – продвинутый компилятор – много ошибок реализации выявляется на этапе компиляции.</a:t>
            </a:r>
          </a:p>
          <a:p>
            <a:endParaRPr lang="ru-RU" altLang="ru-RU" sz="2000" dirty="0"/>
          </a:p>
          <a:p>
            <a:r>
              <a:rPr lang="ru-RU" altLang="ru-RU" sz="2000" dirty="0" smtClean="0"/>
              <a:t>5.</a:t>
            </a:r>
            <a:r>
              <a:rPr lang="en-US" altLang="ru-RU" sz="2000" dirty="0" smtClean="0"/>
              <a:t>Java</a:t>
            </a:r>
            <a:r>
              <a:rPr lang="ru-RU" altLang="ru-RU" sz="2000" dirty="0" smtClean="0"/>
              <a:t> автоматизирует «сборку мусора» (</a:t>
            </a:r>
            <a:r>
              <a:rPr lang="en-US" altLang="ru-RU" sz="2000" dirty="0" smtClean="0"/>
              <a:t>Garbage collector</a:t>
            </a:r>
            <a:r>
              <a:rPr lang="ru-RU" altLang="ru-RU" sz="2000" dirty="0" smtClean="0"/>
              <a:t>)</a:t>
            </a:r>
            <a:endParaRPr lang="en-US" altLang="ru-RU" sz="2000" dirty="0" smtClean="0"/>
          </a:p>
        </p:txBody>
      </p:sp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8045" y="941835"/>
            <a:ext cx="3879300" cy="28357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51500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title"/>
          </p:nvPr>
        </p:nvSpPr>
        <p:spPr>
          <a:xfrm>
            <a:off x="119070" y="472139"/>
            <a:ext cx="6778625" cy="301650"/>
          </a:xfrm>
        </p:spPr>
        <p:txBody>
          <a:bodyPr/>
          <a:lstStyle/>
          <a:p>
            <a:r>
              <a:rPr lang="ru-RU" b="0" dirty="0" smtClean="0"/>
              <a:t>Сообщество </a:t>
            </a:r>
            <a:r>
              <a:rPr lang="en-US" b="0" dirty="0" smtClean="0"/>
              <a:t>Java</a:t>
            </a:r>
            <a:endParaRPr lang="ru-RU" b="0" dirty="0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547695" y="939804"/>
            <a:ext cx="7848600" cy="5109091"/>
          </a:xfrm>
          <a:prstGeom prst="rect">
            <a:avLst/>
          </a:prstGeom>
        </p:spPr>
        <p:txBody>
          <a:bodyPr/>
          <a:lstStyle/>
          <a:p>
            <a:r>
              <a:rPr lang="en-US" sz="2400" dirty="0"/>
              <a:t>The </a:t>
            </a:r>
            <a:r>
              <a:rPr lang="en-US" sz="2400" b="1" dirty="0"/>
              <a:t>Java Community Process</a:t>
            </a:r>
            <a:r>
              <a:rPr lang="en-US" sz="2400" dirty="0"/>
              <a:t> (</a:t>
            </a:r>
            <a:r>
              <a:rPr lang="en-US" sz="2400" b="1" dirty="0"/>
              <a:t>JCP</a:t>
            </a:r>
            <a:r>
              <a:rPr lang="en-US" sz="2400" dirty="0"/>
              <a:t>), </a:t>
            </a:r>
            <a:r>
              <a:rPr lang="ru-RU" sz="2400" dirty="0" smtClean="0"/>
              <a:t>представленный в </a:t>
            </a:r>
            <a:r>
              <a:rPr lang="en-US" sz="2400" dirty="0" smtClean="0"/>
              <a:t>1998</a:t>
            </a:r>
            <a:r>
              <a:rPr lang="en-US" sz="2400" dirty="0"/>
              <a:t>, </a:t>
            </a:r>
            <a:r>
              <a:rPr lang="ru-RU" sz="2400" dirty="0" smtClean="0"/>
              <a:t>формализованный механизм объединяющий заинтересованные стороны разрабатывать стандартные технические спецификации для </a:t>
            </a:r>
            <a:r>
              <a:rPr lang="en-US" sz="2400" dirty="0" smtClean="0"/>
              <a:t>Java</a:t>
            </a:r>
            <a:r>
              <a:rPr lang="ru-RU" sz="2400" dirty="0" smtClean="0"/>
              <a:t>-технологий</a:t>
            </a:r>
            <a:r>
              <a:rPr lang="en-US" sz="2400" dirty="0" smtClean="0"/>
              <a:t>. </a:t>
            </a:r>
            <a:r>
              <a:rPr lang="ru-RU" sz="2400" dirty="0" smtClean="0"/>
              <a:t>Любой может стать  </a:t>
            </a:r>
            <a:r>
              <a:rPr lang="en-US" sz="2400" dirty="0" smtClean="0"/>
              <a:t>JCP</a:t>
            </a:r>
            <a:r>
              <a:rPr lang="ru-RU" sz="2400" dirty="0" smtClean="0"/>
              <a:t>-участником, заполнив соответствующую форму</a:t>
            </a:r>
            <a:r>
              <a:rPr lang="en-US" sz="2400" dirty="0" smtClean="0"/>
              <a:t>. </a:t>
            </a:r>
            <a:endParaRPr lang="en-US" sz="2400" dirty="0" smtClean="0"/>
          </a:p>
          <a:p>
            <a:endParaRPr lang="en-US" sz="2400" dirty="0"/>
          </a:p>
          <a:p>
            <a:r>
              <a:rPr lang="en-US" sz="2400" dirty="0" smtClean="0"/>
              <a:t>JCP </a:t>
            </a:r>
            <a:r>
              <a:rPr lang="ru-RU" sz="2400" dirty="0" smtClean="0"/>
              <a:t>определяет  использование </a:t>
            </a:r>
            <a:r>
              <a:rPr lang="en-US" sz="2400" b="1" dirty="0" smtClean="0"/>
              <a:t>Java </a:t>
            </a:r>
            <a:r>
              <a:rPr lang="en-US" sz="2400" b="1" dirty="0"/>
              <a:t>Specification Requests</a:t>
            </a:r>
            <a:r>
              <a:rPr lang="en-US" sz="2400" dirty="0"/>
              <a:t> (</a:t>
            </a:r>
            <a:r>
              <a:rPr lang="en-US" sz="2400" b="1" dirty="0"/>
              <a:t>JSRs</a:t>
            </a:r>
            <a:r>
              <a:rPr lang="en-US" sz="2400" dirty="0"/>
              <a:t>) – </a:t>
            </a:r>
            <a:r>
              <a:rPr lang="ru-RU" sz="2400" dirty="0" smtClean="0"/>
              <a:t>формальный документ, описывающий спецификации и технологии, планируемые для </a:t>
            </a:r>
            <a:r>
              <a:rPr lang="en-US" sz="2400" dirty="0" smtClean="0"/>
              <a:t>Java-</a:t>
            </a:r>
            <a:r>
              <a:rPr lang="ru-RU" sz="2400" dirty="0" smtClean="0"/>
              <a:t>платформы</a:t>
            </a:r>
            <a:r>
              <a:rPr lang="en-US" sz="2400" dirty="0" smtClean="0"/>
              <a:t>.</a:t>
            </a:r>
            <a:endParaRPr lang="en-US" sz="2400" dirty="0" smtClean="0"/>
          </a:p>
          <a:p>
            <a:endParaRPr lang="en-US" altLang="ru-RU" sz="2400" dirty="0"/>
          </a:p>
          <a:p>
            <a:r>
              <a:rPr lang="en-US" altLang="ru-RU" sz="2400" dirty="0">
                <a:hlinkClick r:id="rId2"/>
              </a:rPr>
              <a:t>https://</a:t>
            </a:r>
            <a:r>
              <a:rPr lang="en-US" altLang="ru-RU" sz="2400" dirty="0" smtClean="0">
                <a:hlinkClick r:id="rId2"/>
              </a:rPr>
              <a:t>www.jcp.org/en/home/index</a:t>
            </a:r>
            <a:endParaRPr lang="en-US" altLang="ru-RU" sz="2400" dirty="0" smtClean="0"/>
          </a:p>
          <a:p>
            <a:endParaRPr lang="en-US" altLang="ru-RU" sz="2000" dirty="0" smtClean="0"/>
          </a:p>
        </p:txBody>
      </p:sp>
    </p:spTree>
    <p:extLst>
      <p:ext uri="{BB962C8B-B14F-4D97-AF65-F5344CB8AC3E}">
        <p14:creationId xmlns:p14="http://schemas.microsoft.com/office/powerpoint/2010/main" val="902533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title"/>
          </p:nvPr>
        </p:nvSpPr>
        <p:spPr>
          <a:xfrm>
            <a:off x="119070" y="472139"/>
            <a:ext cx="6778625" cy="301650"/>
          </a:xfrm>
        </p:spPr>
        <p:txBody>
          <a:bodyPr/>
          <a:lstStyle/>
          <a:p>
            <a:r>
              <a:rPr lang="en-US" dirty="0" smtClean="0"/>
              <a:t>Java EE Specifications</a:t>
            </a:r>
            <a:endParaRPr lang="ru-RU" dirty="0"/>
          </a:p>
        </p:txBody>
      </p:sp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7613" y="1027113"/>
            <a:ext cx="6524625" cy="466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02533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title"/>
          </p:nvPr>
        </p:nvSpPr>
        <p:spPr>
          <a:xfrm>
            <a:off x="119070" y="472139"/>
            <a:ext cx="6778625" cy="301650"/>
          </a:xfrm>
        </p:spPr>
        <p:txBody>
          <a:bodyPr/>
          <a:lstStyle/>
          <a:p>
            <a:r>
              <a:rPr lang="en-US" dirty="0"/>
              <a:t>Java EE Specifications</a:t>
            </a:r>
            <a:endParaRPr lang="ru-RU" dirty="0"/>
          </a:p>
        </p:txBody>
      </p:sp>
      <p:sp>
        <p:nvSpPr>
          <p:cNvPr id="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547695" y="939805"/>
            <a:ext cx="7848600" cy="5416868"/>
          </a:xfrm>
          <a:prstGeom prst="rect">
            <a:avLst/>
          </a:prstGeom>
        </p:spPr>
        <p:txBody>
          <a:bodyPr/>
          <a:lstStyle/>
          <a:p>
            <a:r>
              <a:rPr lang="en-US" sz="2400" dirty="0"/>
              <a:t>The </a:t>
            </a:r>
            <a:r>
              <a:rPr lang="en-US" sz="2400" b="1" dirty="0"/>
              <a:t>Java Persistence API</a:t>
            </a:r>
            <a:r>
              <a:rPr lang="en-US" sz="2400" dirty="0"/>
              <a:t> (</a:t>
            </a:r>
            <a:r>
              <a:rPr lang="en-US" sz="2400" b="1" dirty="0"/>
              <a:t>JPA</a:t>
            </a:r>
            <a:r>
              <a:rPr lang="en-US" sz="2400" dirty="0"/>
              <a:t>) </a:t>
            </a:r>
            <a:r>
              <a:rPr lang="ru-RU" sz="2400" dirty="0" smtClean="0"/>
              <a:t>– спецификация, которая описывает механизмы работы и управления реляционными данными.</a:t>
            </a:r>
            <a:endParaRPr lang="en-US" sz="2400" dirty="0" smtClean="0"/>
          </a:p>
          <a:p>
            <a:endParaRPr lang="en-US" altLang="ru-RU" sz="2400" dirty="0"/>
          </a:p>
          <a:p>
            <a:r>
              <a:rPr lang="en-US" sz="2400" dirty="0"/>
              <a:t>The </a:t>
            </a:r>
            <a:r>
              <a:rPr lang="en-US" sz="2400" b="1" dirty="0"/>
              <a:t>Java Message Service</a:t>
            </a:r>
            <a:r>
              <a:rPr lang="en-US" sz="2400" dirty="0"/>
              <a:t> (</a:t>
            </a:r>
            <a:r>
              <a:rPr lang="en-US" sz="2400" b="1" dirty="0"/>
              <a:t>JMS</a:t>
            </a:r>
            <a:r>
              <a:rPr lang="en-US" sz="2400" dirty="0"/>
              <a:t>) </a:t>
            </a:r>
            <a:r>
              <a:rPr lang="ru-RU" sz="2400" dirty="0" smtClean="0"/>
              <a:t>- </a:t>
            </a:r>
            <a:r>
              <a:rPr lang="en-US" sz="2400" dirty="0" smtClean="0"/>
              <a:t> </a:t>
            </a:r>
            <a:r>
              <a:rPr lang="en-US" sz="2400" dirty="0" smtClean="0">
                <a:hlinkClick r:id="rId2" tooltip="Java (programming language)"/>
              </a:rPr>
              <a:t>Java</a:t>
            </a:r>
            <a:r>
              <a:rPr lang="en-US" sz="2400" dirty="0" smtClean="0"/>
              <a:t> </a:t>
            </a:r>
            <a:r>
              <a:rPr lang="en-US" sz="2400" dirty="0" smtClean="0">
                <a:hlinkClick r:id="rId3" tooltip="Message Oriented Middleware"/>
              </a:rPr>
              <a:t>Message Oriented Middleware</a:t>
            </a:r>
            <a:r>
              <a:rPr lang="en-US" sz="2400" dirty="0" smtClean="0"/>
              <a:t> (MOM) API</a:t>
            </a:r>
            <a:r>
              <a:rPr lang="ru-RU" sz="2400" dirty="0" smtClean="0"/>
              <a:t> – спецификация, описывающая правила отправки сообщений</a:t>
            </a:r>
            <a:r>
              <a:rPr lang="ru-RU" sz="2400" dirty="0"/>
              <a:t> </a:t>
            </a:r>
            <a:r>
              <a:rPr lang="ru-RU" sz="2400" dirty="0" smtClean="0"/>
              <a:t>между двумя и более клиентами</a:t>
            </a:r>
            <a:r>
              <a:rPr lang="ru-RU" sz="2400" dirty="0" smtClean="0"/>
              <a:t>.</a:t>
            </a:r>
            <a:endParaRPr lang="en-US" sz="2400" dirty="0" smtClean="0"/>
          </a:p>
          <a:p>
            <a:endParaRPr lang="en-US" sz="2400" dirty="0"/>
          </a:p>
          <a:p>
            <a:r>
              <a:rPr lang="en-US" sz="2400" dirty="0"/>
              <a:t>The </a:t>
            </a:r>
            <a:r>
              <a:rPr lang="en-US" sz="2400" b="1" dirty="0"/>
              <a:t>Java Transaction API</a:t>
            </a:r>
            <a:r>
              <a:rPr lang="en-US" sz="2400" dirty="0"/>
              <a:t> (</a:t>
            </a:r>
            <a:r>
              <a:rPr lang="en-US" sz="2400" b="1" dirty="0"/>
              <a:t>JTA</a:t>
            </a:r>
            <a:r>
              <a:rPr lang="en-US" sz="2400" dirty="0" smtClean="0"/>
              <a:t>)</a:t>
            </a:r>
            <a:r>
              <a:rPr lang="ru-RU" sz="2400" dirty="0" smtClean="0"/>
              <a:t> – спецификация, определяющая правила управления транзакциями </a:t>
            </a:r>
            <a:r>
              <a:rPr lang="en-US" sz="2400" dirty="0" smtClean="0"/>
              <a:t>.</a:t>
            </a:r>
            <a:endParaRPr lang="en-US" sz="2400" dirty="0" smtClean="0"/>
          </a:p>
          <a:p>
            <a:endParaRPr lang="en-US" sz="2400" dirty="0"/>
          </a:p>
          <a:p>
            <a:r>
              <a:rPr lang="ru-RU" sz="2400" dirty="0" smtClean="0"/>
              <a:t>и т.п.</a:t>
            </a:r>
            <a:endParaRPr lang="en-US" sz="2400" dirty="0" smtClean="0"/>
          </a:p>
          <a:p>
            <a:endParaRPr lang="en-US" altLang="ru-RU" sz="2000" dirty="0"/>
          </a:p>
          <a:p>
            <a:endParaRPr lang="en-US" altLang="ru-RU" sz="2000" dirty="0" smtClean="0"/>
          </a:p>
        </p:txBody>
      </p:sp>
    </p:spTree>
    <p:extLst>
      <p:ext uri="{BB962C8B-B14F-4D97-AF65-F5344CB8AC3E}">
        <p14:creationId xmlns:p14="http://schemas.microsoft.com/office/powerpoint/2010/main" val="3986804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title"/>
          </p:nvPr>
        </p:nvSpPr>
        <p:spPr>
          <a:xfrm>
            <a:off x="119070" y="472139"/>
            <a:ext cx="6778625" cy="301650"/>
          </a:xfrm>
        </p:spPr>
        <p:txBody>
          <a:bodyPr/>
          <a:lstStyle/>
          <a:p>
            <a:r>
              <a:rPr lang="en-US" dirty="0" smtClean="0"/>
              <a:t>JDK, JRE, JVM</a:t>
            </a:r>
            <a:endParaRPr lang="ru-RU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119070" y="964576"/>
            <a:ext cx="8494705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Java Virtual Machine</a:t>
            </a:r>
            <a:r>
              <a:rPr lang="en-US" dirty="0"/>
              <a:t> (</a:t>
            </a:r>
            <a:r>
              <a:rPr lang="ru-RU" dirty="0"/>
              <a:t>сокращенно </a:t>
            </a:r>
            <a:r>
              <a:rPr lang="en-US" b="1" dirty="0"/>
              <a:t>Java VM</a:t>
            </a:r>
            <a:r>
              <a:rPr lang="en-US" dirty="0"/>
              <a:t>, </a:t>
            </a:r>
            <a:r>
              <a:rPr lang="en-US" b="1" dirty="0"/>
              <a:t>JVM</a:t>
            </a:r>
            <a:r>
              <a:rPr lang="en-US" dirty="0"/>
              <a:t>) — </a:t>
            </a:r>
            <a:r>
              <a:rPr lang="ru-RU" dirty="0">
                <a:hlinkClick r:id="rId2" tooltip="Виртуальная машина"/>
              </a:rPr>
              <a:t>виртуальная машина</a:t>
            </a:r>
            <a:r>
              <a:rPr lang="ru-RU" dirty="0"/>
              <a:t> </a:t>
            </a:r>
            <a:r>
              <a:rPr lang="en-US" dirty="0"/>
              <a:t>Java — </a:t>
            </a:r>
            <a:r>
              <a:rPr lang="ru-RU" dirty="0"/>
              <a:t>основная часть исполняющей системы </a:t>
            </a:r>
            <a:r>
              <a:rPr lang="en-US" dirty="0">
                <a:hlinkClick r:id="rId3" tooltip="Java"/>
              </a:rPr>
              <a:t>Java</a:t>
            </a:r>
            <a:r>
              <a:rPr lang="en-US" dirty="0"/>
              <a:t>, </a:t>
            </a:r>
            <a:r>
              <a:rPr lang="ru-RU" dirty="0"/>
              <a:t>так называемой </a:t>
            </a:r>
            <a:r>
              <a:rPr lang="en-US" i="1" dirty="0"/>
              <a:t>Java Runtime Environment</a:t>
            </a:r>
            <a:r>
              <a:rPr lang="en-US" dirty="0"/>
              <a:t> (</a:t>
            </a:r>
            <a:r>
              <a:rPr lang="en-US" dirty="0">
                <a:hlinkClick r:id="rId4" tooltip="JRE"/>
              </a:rPr>
              <a:t>JRE</a:t>
            </a:r>
            <a:r>
              <a:rPr lang="en-US" dirty="0"/>
              <a:t>). </a:t>
            </a:r>
            <a:r>
              <a:rPr lang="ru-RU" dirty="0"/>
              <a:t>Виртуальная машина </a:t>
            </a:r>
            <a:r>
              <a:rPr lang="en-US" dirty="0"/>
              <a:t>Java </a:t>
            </a:r>
            <a:r>
              <a:rPr lang="ru-RU" dirty="0"/>
              <a:t>исполняет </a:t>
            </a:r>
            <a:r>
              <a:rPr lang="ru-RU" dirty="0">
                <a:hlinkClick r:id="rId5" tooltip="Байт-код Java"/>
              </a:rPr>
              <a:t>байт-код </a:t>
            </a:r>
            <a:r>
              <a:rPr lang="en-US" dirty="0">
                <a:hlinkClick r:id="rId5" tooltip="Байт-код Java"/>
              </a:rPr>
              <a:t>Java</a:t>
            </a:r>
            <a:r>
              <a:rPr lang="en-US" dirty="0"/>
              <a:t>, </a:t>
            </a:r>
            <a:r>
              <a:rPr lang="ru-RU" dirty="0"/>
              <a:t>предварительно созданный из </a:t>
            </a:r>
            <a:r>
              <a:rPr lang="ru-RU" dirty="0">
                <a:hlinkClick r:id="rId6" tooltip="Исходный текст"/>
              </a:rPr>
              <a:t>исходного текста</a:t>
            </a:r>
            <a:r>
              <a:rPr lang="ru-RU" dirty="0"/>
              <a:t> </a:t>
            </a:r>
            <a:r>
              <a:rPr lang="en-US" dirty="0"/>
              <a:t>Java-</a:t>
            </a:r>
            <a:r>
              <a:rPr lang="ru-RU" dirty="0" smtClean="0"/>
              <a:t>программы</a:t>
            </a:r>
            <a:r>
              <a:rPr lang="en-US" dirty="0" smtClean="0"/>
              <a:t> </a:t>
            </a:r>
            <a:r>
              <a:rPr lang="ru-RU" dirty="0" smtClean="0">
                <a:hlinkClick r:id="rId7" tooltip="Компилятор"/>
              </a:rPr>
              <a:t>компилятором</a:t>
            </a:r>
            <a:r>
              <a:rPr lang="ru-RU" dirty="0"/>
              <a:t> </a:t>
            </a:r>
            <a:r>
              <a:rPr lang="en-US" dirty="0" smtClean="0"/>
              <a:t>Java</a:t>
            </a:r>
            <a:endParaRPr lang="en-US" dirty="0"/>
          </a:p>
          <a:p>
            <a:endParaRPr lang="ru-RU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119070" y="2197160"/>
            <a:ext cx="5222951" cy="4278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 err="1"/>
              <a:t>Java</a:t>
            </a:r>
            <a:r>
              <a:rPr lang="ru-RU" b="1" dirty="0"/>
              <a:t> </a:t>
            </a:r>
            <a:r>
              <a:rPr lang="ru-RU" b="1" dirty="0" err="1" smtClean="0"/>
              <a:t>Runtime</a:t>
            </a:r>
            <a:r>
              <a:rPr lang="en-US" b="1" dirty="0"/>
              <a:t> </a:t>
            </a:r>
            <a:r>
              <a:rPr lang="ru-RU" b="1" dirty="0" err="1" smtClean="0"/>
              <a:t>Environment</a:t>
            </a:r>
            <a:r>
              <a:rPr lang="en-US" b="1" dirty="0" smtClean="0"/>
              <a:t>   </a:t>
            </a:r>
            <a:r>
              <a:rPr lang="ru-RU" dirty="0"/>
              <a:t> (сокр. </a:t>
            </a:r>
            <a:r>
              <a:rPr lang="ru-RU" b="1" dirty="0"/>
              <a:t>JRE</a:t>
            </a:r>
            <a:r>
              <a:rPr lang="ru-RU" dirty="0"/>
              <a:t>; </a:t>
            </a:r>
            <a:r>
              <a:rPr lang="ru-RU" i="1" dirty="0"/>
              <a:t>русск.</a:t>
            </a:r>
            <a:r>
              <a:rPr lang="ru-RU" dirty="0"/>
              <a:t> среда выполнения для </a:t>
            </a:r>
            <a:r>
              <a:rPr lang="ru-RU" dirty="0" err="1"/>
              <a:t>Java</a:t>
            </a:r>
            <a:r>
              <a:rPr lang="ru-RU" dirty="0"/>
              <a:t>) — минимальная реализация </a:t>
            </a:r>
            <a:r>
              <a:rPr lang="ru-RU" dirty="0">
                <a:hlinkClick r:id="rId2" tooltip="Виртуальная машина"/>
              </a:rPr>
              <a:t>виртуальной машины</a:t>
            </a:r>
            <a:r>
              <a:rPr lang="ru-RU" dirty="0"/>
              <a:t>, необходимая для исполнения </a:t>
            </a:r>
            <a:r>
              <a:rPr lang="ru-RU" dirty="0" err="1">
                <a:hlinkClick r:id="rId3" tooltip="Java"/>
              </a:rPr>
              <a:t>Java</a:t>
            </a:r>
            <a:r>
              <a:rPr lang="ru-RU" dirty="0"/>
              <a:t>-приложений, без компилятора и других средств разработки. Состоит из виртуальной машины — </a:t>
            </a:r>
            <a:r>
              <a:rPr lang="ru-RU" dirty="0" err="1">
                <a:hlinkClick r:id="rId8" tooltip="Java Virtual Machine"/>
              </a:rPr>
              <a:t>Java</a:t>
            </a:r>
            <a:r>
              <a:rPr lang="ru-RU" dirty="0">
                <a:hlinkClick r:id="rId8" tooltip="Java Virtual Machine"/>
              </a:rPr>
              <a:t> </a:t>
            </a:r>
            <a:r>
              <a:rPr lang="ru-RU" dirty="0" err="1">
                <a:hlinkClick r:id="rId8" tooltip="Java Virtual Machine"/>
              </a:rPr>
              <a:t>Virtual</a:t>
            </a:r>
            <a:r>
              <a:rPr lang="ru-RU" dirty="0">
                <a:hlinkClick r:id="rId8" tooltip="Java Virtual Machine"/>
              </a:rPr>
              <a:t> </a:t>
            </a:r>
            <a:r>
              <a:rPr lang="ru-RU" dirty="0" err="1">
                <a:hlinkClick r:id="rId8" tooltip="Java Virtual Machine"/>
              </a:rPr>
              <a:t>Machine</a:t>
            </a:r>
            <a:r>
              <a:rPr lang="ru-RU" dirty="0"/>
              <a:t> — и </a:t>
            </a:r>
            <a:r>
              <a:rPr lang="ru-RU" dirty="0">
                <a:hlinkClick r:id="rId9" tooltip="Стандартная библиотека"/>
              </a:rPr>
              <a:t>библиотеки </a:t>
            </a:r>
            <a:r>
              <a:rPr lang="ru-RU" dirty="0" err="1">
                <a:hlinkClick r:id="rId9" tooltip="Стандартная библиотека"/>
              </a:rPr>
              <a:t>Java</a:t>
            </a:r>
            <a:r>
              <a:rPr lang="ru-RU" dirty="0">
                <a:hlinkClick r:id="rId9" tooltip="Стандартная библиотека"/>
              </a:rPr>
              <a:t>-классов</a:t>
            </a:r>
            <a:r>
              <a:rPr lang="ru-RU" dirty="0" smtClean="0"/>
              <a:t>.</a:t>
            </a:r>
            <a:endParaRPr lang="en-US" dirty="0" smtClean="0"/>
          </a:p>
          <a:p>
            <a:endParaRPr lang="en-US" dirty="0"/>
          </a:p>
          <a:p>
            <a:r>
              <a:rPr lang="en-US" b="1" dirty="0"/>
              <a:t>Java Development Kit</a:t>
            </a:r>
            <a:r>
              <a:rPr lang="en-US" dirty="0"/>
              <a:t> (</a:t>
            </a:r>
            <a:r>
              <a:rPr lang="ru-RU" dirty="0"/>
              <a:t>сокращенно </a:t>
            </a:r>
            <a:r>
              <a:rPr lang="en-US" i="1" dirty="0"/>
              <a:t>JDK</a:t>
            </a:r>
            <a:r>
              <a:rPr lang="en-US" dirty="0"/>
              <a:t>) — </a:t>
            </a:r>
            <a:r>
              <a:rPr lang="ru-RU" dirty="0"/>
              <a:t>бесплатно распространяемый компанией </a:t>
            </a:r>
            <a:r>
              <a:rPr lang="en-US" i="1" dirty="0">
                <a:hlinkClick r:id="rId10" tooltip="Oracle Corporation"/>
              </a:rPr>
              <a:t>Oracle Corporation</a:t>
            </a:r>
            <a:r>
              <a:rPr lang="en-US" dirty="0"/>
              <a:t> (</a:t>
            </a:r>
            <a:r>
              <a:rPr lang="ru-RU" dirty="0"/>
              <a:t>ранее </a:t>
            </a:r>
            <a:r>
              <a:rPr lang="en-US" i="1" u="sng" dirty="0">
                <a:hlinkClick r:id="rId11" tooltip="Sun Microsystems"/>
              </a:rPr>
              <a:t>Sun Microsystems</a:t>
            </a:r>
            <a:r>
              <a:rPr lang="en-US" dirty="0"/>
              <a:t>) </a:t>
            </a:r>
            <a:r>
              <a:rPr lang="ru-RU" dirty="0">
                <a:hlinkClick r:id="rId12" tooltip="Комплект разработчика приложений"/>
              </a:rPr>
              <a:t>комплект разработчика приложений</a:t>
            </a:r>
            <a:r>
              <a:rPr lang="ru-RU" dirty="0"/>
              <a:t> на языке </a:t>
            </a:r>
            <a:r>
              <a:rPr lang="en-US" i="1" dirty="0">
                <a:hlinkClick r:id="rId3" tooltip="Java"/>
              </a:rPr>
              <a:t>Java</a:t>
            </a:r>
            <a:r>
              <a:rPr lang="en-US" dirty="0"/>
              <a:t>, </a:t>
            </a:r>
            <a:r>
              <a:rPr lang="ru-RU" dirty="0"/>
              <a:t>включающий в себя </a:t>
            </a:r>
            <a:r>
              <a:rPr lang="ru-RU" dirty="0">
                <a:hlinkClick r:id="rId7" tooltip="Компилятор"/>
              </a:rPr>
              <a:t>компилятор</a:t>
            </a:r>
            <a:r>
              <a:rPr lang="ru-RU" dirty="0"/>
              <a:t> </a:t>
            </a:r>
            <a:r>
              <a:rPr lang="en-US" i="1" dirty="0"/>
              <a:t>Java</a:t>
            </a:r>
            <a:r>
              <a:rPr lang="en-US" dirty="0"/>
              <a:t> (</a:t>
            </a:r>
            <a:r>
              <a:rPr lang="en-US" dirty="0" err="1">
                <a:hlinkClick r:id="rId13" tooltip="Javac"/>
              </a:rPr>
              <a:t>javac</a:t>
            </a:r>
            <a:r>
              <a:rPr lang="en-US" dirty="0"/>
              <a:t>), </a:t>
            </a:r>
            <a:r>
              <a:rPr lang="ru-RU" dirty="0"/>
              <a:t>стандартные библиотеки классов </a:t>
            </a:r>
            <a:r>
              <a:rPr lang="en-US" i="1" dirty="0"/>
              <a:t>Java</a:t>
            </a:r>
            <a:r>
              <a:rPr lang="en-US" dirty="0"/>
              <a:t>, </a:t>
            </a:r>
            <a:r>
              <a:rPr lang="ru-RU" dirty="0"/>
              <a:t>примеры, документацию, различные утилиты и исполнительную систему </a:t>
            </a:r>
            <a:r>
              <a:rPr lang="en-US" i="1" dirty="0"/>
              <a:t>Java</a:t>
            </a:r>
            <a:r>
              <a:rPr lang="en-US" dirty="0"/>
              <a:t>(</a:t>
            </a:r>
            <a:r>
              <a:rPr lang="en-US" i="1" dirty="0">
                <a:hlinkClick r:id="rId4" tooltip="JRE"/>
              </a:rPr>
              <a:t>JRE</a:t>
            </a:r>
            <a:r>
              <a:rPr lang="en-US" dirty="0"/>
              <a:t>)</a:t>
            </a:r>
            <a:endParaRPr lang="en-US" dirty="0"/>
          </a:p>
          <a:p>
            <a:endParaRPr lang="ru-RU" dirty="0"/>
          </a:p>
        </p:txBody>
      </p:sp>
      <p:sp>
        <p:nvSpPr>
          <p:cNvPr id="3" name="AutoShape 4" descr="Картинки по запросу jdk jvm jr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46085" name="Picture 5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2408" y="2959100"/>
            <a:ext cx="3702485" cy="341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0227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title"/>
          </p:nvPr>
        </p:nvSpPr>
        <p:spPr>
          <a:xfrm>
            <a:off x="119070" y="472139"/>
            <a:ext cx="6778625" cy="301650"/>
          </a:xfrm>
        </p:spPr>
        <p:txBody>
          <a:bodyPr/>
          <a:lstStyle/>
          <a:p>
            <a:r>
              <a:rPr lang="en-US" dirty="0" smtClean="0"/>
              <a:t>JDK Contents</a:t>
            </a:r>
            <a:endParaRPr lang="ru-RU" dirty="0"/>
          </a:p>
        </p:txBody>
      </p:sp>
      <p:sp>
        <p:nvSpPr>
          <p:cNvPr id="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547695" y="1260648"/>
            <a:ext cx="7848600" cy="4247317"/>
          </a:xfrm>
          <a:prstGeom prst="rect">
            <a:avLst/>
          </a:prstGeom>
        </p:spPr>
        <p:txBody>
          <a:bodyPr/>
          <a:lstStyle/>
          <a:p>
            <a:pPr marL="285750" indent="-285750">
              <a:buFontTx/>
              <a:buChar char="-"/>
            </a:pPr>
            <a:r>
              <a:rPr lang="en-US" altLang="ru-RU" sz="3200" b="1" dirty="0" smtClean="0"/>
              <a:t>java</a:t>
            </a:r>
            <a:endParaRPr lang="en-US" altLang="ru-RU" sz="3200" dirty="0" smtClean="0"/>
          </a:p>
          <a:p>
            <a:pPr marL="285750" indent="-285750">
              <a:buFontTx/>
              <a:buChar char="-"/>
            </a:pPr>
            <a:r>
              <a:rPr lang="en-US" altLang="ru-RU" sz="3200" b="1" dirty="0" err="1"/>
              <a:t>j</a:t>
            </a:r>
            <a:r>
              <a:rPr lang="en-US" altLang="ru-RU" sz="3200" b="1" dirty="0" err="1" smtClean="0"/>
              <a:t>avac</a:t>
            </a:r>
            <a:endParaRPr lang="en-US" altLang="ru-RU" sz="3200" b="1" dirty="0" smtClean="0"/>
          </a:p>
          <a:p>
            <a:pPr marL="285750" indent="-285750">
              <a:buFontTx/>
              <a:buChar char="-"/>
            </a:pPr>
            <a:r>
              <a:rPr lang="en-US" altLang="ru-RU" sz="3200" b="1" dirty="0" err="1" smtClean="0"/>
              <a:t>javadoc</a:t>
            </a:r>
            <a:r>
              <a:rPr lang="en-US" altLang="ru-RU" sz="3200" dirty="0" smtClean="0"/>
              <a:t> </a:t>
            </a:r>
          </a:p>
          <a:p>
            <a:pPr marL="285750" indent="-285750">
              <a:buFontTx/>
              <a:buChar char="-"/>
            </a:pPr>
            <a:r>
              <a:rPr lang="en-US" altLang="ru-RU" sz="3200" b="1" dirty="0" smtClean="0"/>
              <a:t>jar</a:t>
            </a:r>
            <a:endParaRPr lang="en-US" altLang="ru-RU" sz="3200" dirty="0"/>
          </a:p>
          <a:p>
            <a:pPr marL="285750" indent="-285750">
              <a:buFontTx/>
              <a:buChar char="-"/>
            </a:pPr>
            <a:r>
              <a:rPr lang="en-US" altLang="ru-RU" sz="3200" b="1" dirty="0" err="1" smtClean="0"/>
              <a:t>javap</a:t>
            </a:r>
            <a:endParaRPr lang="en-US" altLang="ru-RU" sz="3200" dirty="0" smtClean="0"/>
          </a:p>
          <a:p>
            <a:pPr marL="285750" indent="-285750">
              <a:buFontTx/>
              <a:buChar char="-"/>
            </a:pPr>
            <a:r>
              <a:rPr lang="en-US" altLang="ru-RU" sz="3200" b="1" dirty="0" err="1" smtClean="0"/>
              <a:t>JConsole</a:t>
            </a:r>
            <a:endParaRPr lang="ru-RU" altLang="ru-RU" sz="3200" dirty="0" smtClean="0"/>
          </a:p>
          <a:p>
            <a:pPr marL="285750" indent="-285750">
              <a:buFontTx/>
              <a:buChar char="-"/>
            </a:pPr>
            <a:r>
              <a:rPr lang="en-US" altLang="ru-RU" sz="3200" b="1" dirty="0" err="1" smtClean="0"/>
              <a:t>VisualVM</a:t>
            </a:r>
            <a:endParaRPr lang="en-US" altLang="ru-RU" sz="3200" b="1" dirty="0" smtClean="0"/>
          </a:p>
          <a:p>
            <a:r>
              <a:rPr lang="en-US" altLang="ru-RU" sz="3200" dirty="0" smtClean="0"/>
              <a:t>etc</a:t>
            </a:r>
            <a:r>
              <a:rPr lang="en-US" altLang="ru-RU" sz="3200" dirty="0" smtClean="0"/>
              <a:t>.</a:t>
            </a:r>
            <a:endParaRPr lang="en-US" altLang="ru-RU" sz="3200" dirty="0"/>
          </a:p>
          <a:p>
            <a:endParaRPr lang="en-US" altLang="ru-RU" sz="2000" dirty="0" smtClean="0"/>
          </a:p>
        </p:txBody>
      </p:sp>
    </p:spTree>
    <p:extLst>
      <p:ext uri="{BB962C8B-B14F-4D97-AF65-F5344CB8AC3E}">
        <p14:creationId xmlns:p14="http://schemas.microsoft.com/office/powerpoint/2010/main" val="938338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title"/>
          </p:nvPr>
        </p:nvSpPr>
        <p:spPr>
          <a:xfrm>
            <a:off x="119070" y="472139"/>
            <a:ext cx="6778625" cy="301650"/>
          </a:xfrm>
        </p:spPr>
        <p:txBody>
          <a:bodyPr/>
          <a:lstStyle/>
          <a:p>
            <a:r>
              <a:rPr lang="en-US" dirty="0" smtClean="0"/>
              <a:t>Java Code Compilation</a:t>
            </a:r>
            <a:endParaRPr lang="ru-RU" dirty="0"/>
          </a:p>
        </p:txBody>
      </p:sp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6275" y="1008063"/>
            <a:ext cx="5067300" cy="470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88136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title"/>
          </p:nvPr>
        </p:nvSpPr>
        <p:spPr>
          <a:xfrm>
            <a:off x="119070" y="472139"/>
            <a:ext cx="6778625" cy="301650"/>
          </a:xfrm>
        </p:spPr>
        <p:txBody>
          <a:bodyPr/>
          <a:lstStyle/>
          <a:p>
            <a:r>
              <a:rPr lang="en-US" dirty="0" smtClean="0"/>
              <a:t>Java </a:t>
            </a:r>
            <a:r>
              <a:rPr lang="en-US" dirty="0" err="1" smtClean="0"/>
              <a:t>Classpath</a:t>
            </a:r>
            <a:endParaRPr lang="ru-RU" dirty="0"/>
          </a:p>
        </p:txBody>
      </p:sp>
      <p:sp>
        <p:nvSpPr>
          <p:cNvPr id="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547695" y="939805"/>
            <a:ext cx="7848600" cy="4062651"/>
          </a:xfrm>
          <a:prstGeom prst="rect">
            <a:avLst/>
          </a:prstGeom>
        </p:spPr>
        <p:txBody>
          <a:bodyPr/>
          <a:lstStyle/>
          <a:p>
            <a:r>
              <a:rPr lang="en-US" sz="2800" b="1" dirty="0" err="1"/>
              <a:t>Classpath</a:t>
            </a:r>
            <a:r>
              <a:rPr lang="en-US" sz="2800" dirty="0"/>
              <a:t> </a:t>
            </a:r>
            <a:r>
              <a:rPr lang="en-US" sz="2800" dirty="0" smtClean="0"/>
              <a:t>- </a:t>
            </a:r>
            <a:r>
              <a:rPr lang="ru-RU" sz="2800" dirty="0" smtClean="0"/>
              <a:t>параметр </a:t>
            </a:r>
            <a:r>
              <a:rPr lang="en-US" sz="2800" dirty="0" smtClean="0">
                <a:hlinkClick r:id="rId2" tooltip="Java Virtual Machine"/>
              </a:rPr>
              <a:t>Java Virtual Machine</a:t>
            </a:r>
            <a:r>
              <a:rPr lang="en-US" sz="2800" dirty="0"/>
              <a:t> </a:t>
            </a:r>
            <a:r>
              <a:rPr lang="ru-RU" sz="2800" dirty="0" smtClean="0"/>
              <a:t>или</a:t>
            </a:r>
            <a:r>
              <a:rPr lang="en-US" sz="2800" dirty="0"/>
              <a:t> </a:t>
            </a:r>
            <a:r>
              <a:rPr lang="en-US" sz="2800" dirty="0">
                <a:hlinkClick r:id="rId3" tooltip="Java compiler"/>
              </a:rPr>
              <a:t>Java compiler</a:t>
            </a:r>
            <a:r>
              <a:rPr lang="en-US" sz="2800" dirty="0"/>
              <a:t> </a:t>
            </a:r>
            <a:r>
              <a:rPr lang="ru-RU" sz="2800" dirty="0" smtClean="0"/>
              <a:t>, который определяет местоположение пользовательских </a:t>
            </a:r>
            <a:r>
              <a:rPr lang="en-US" sz="2800" dirty="0" smtClean="0"/>
              <a:t>java-</a:t>
            </a:r>
            <a:r>
              <a:rPr lang="ru-RU" sz="2800" dirty="0" smtClean="0"/>
              <a:t>классов</a:t>
            </a:r>
            <a:endParaRPr lang="en-US" sz="2800" dirty="0" smtClean="0"/>
          </a:p>
          <a:p>
            <a:endParaRPr lang="en-US" sz="2800" dirty="0" smtClean="0"/>
          </a:p>
          <a:p>
            <a:endParaRPr lang="en-US" sz="2400" dirty="0"/>
          </a:p>
          <a:p>
            <a:r>
              <a:rPr lang="en-US" sz="2400" dirty="0" smtClean="0"/>
              <a:t>java </a:t>
            </a:r>
            <a:r>
              <a:rPr lang="en-US" sz="2400" dirty="0"/>
              <a:t>-</a:t>
            </a:r>
            <a:r>
              <a:rPr lang="en-US" sz="2400" dirty="0" err="1"/>
              <a:t>classpath</a:t>
            </a:r>
            <a:r>
              <a:rPr lang="en-US" sz="2400" dirty="0"/>
              <a:t> D:\myprogram </a:t>
            </a:r>
            <a:r>
              <a:rPr lang="en-US" sz="2400" dirty="0" err="1" smtClean="0"/>
              <a:t>org.mypackage.HelloWorld</a:t>
            </a:r>
            <a:endParaRPr lang="ru-RU" sz="2400" dirty="0" smtClean="0"/>
          </a:p>
          <a:p>
            <a:r>
              <a:rPr lang="ru-RU" sz="2800" i="1" dirty="0" smtClean="0">
                <a:solidFill>
                  <a:schemeClr val="bg2">
                    <a:lumMod val="75000"/>
                  </a:schemeClr>
                </a:solidFill>
              </a:rPr>
              <a:t>или</a:t>
            </a:r>
            <a:endParaRPr lang="en-US" sz="2800" i="1" dirty="0" smtClean="0">
              <a:solidFill>
                <a:schemeClr val="bg2">
                  <a:lumMod val="75000"/>
                </a:schemeClr>
              </a:solidFill>
            </a:endParaRPr>
          </a:p>
          <a:p>
            <a:r>
              <a:rPr lang="en-US" sz="2400" dirty="0" smtClean="0"/>
              <a:t>s</a:t>
            </a:r>
            <a:r>
              <a:rPr lang="en-US" sz="2400" b="1" dirty="0" smtClean="0"/>
              <a:t>et</a:t>
            </a:r>
            <a:r>
              <a:rPr lang="en-US" sz="2400" dirty="0" smtClean="0"/>
              <a:t> </a:t>
            </a:r>
            <a:r>
              <a:rPr lang="en-US" sz="2400" dirty="0"/>
              <a:t>CLASSPATH</a:t>
            </a:r>
            <a:r>
              <a:rPr lang="en-US" sz="2400" dirty="0"/>
              <a:t>=D:\myprogram </a:t>
            </a:r>
            <a:endParaRPr lang="ru-RU" sz="2400" dirty="0" smtClean="0"/>
          </a:p>
          <a:p>
            <a:r>
              <a:rPr lang="en-US" sz="2400" dirty="0" smtClean="0"/>
              <a:t>java </a:t>
            </a:r>
            <a:r>
              <a:rPr lang="en-US" sz="2400" dirty="0" err="1"/>
              <a:t>org.mypackage.HelloWorld</a:t>
            </a:r>
            <a:endParaRPr lang="en-US" altLang="ru-RU" sz="2400" dirty="0" smtClean="0"/>
          </a:p>
        </p:txBody>
      </p:sp>
    </p:spTree>
    <p:extLst>
      <p:ext uri="{BB962C8B-B14F-4D97-AF65-F5344CB8AC3E}">
        <p14:creationId xmlns:p14="http://schemas.microsoft.com/office/powerpoint/2010/main" val="3754159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Заголовок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История </a:t>
            </a:r>
            <a:r>
              <a:rPr lang="en-US" dirty="0"/>
              <a:t>Java: </a:t>
            </a:r>
            <a:r>
              <a:rPr lang="ru-RU" dirty="0"/>
              <a:t>Начало</a:t>
            </a:r>
            <a:endParaRPr lang="ru-RU" dirty="0"/>
          </a:p>
        </p:txBody>
      </p:sp>
      <p:sp>
        <p:nvSpPr>
          <p:cNvPr id="10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547695" y="897853"/>
            <a:ext cx="7848600" cy="5351363"/>
          </a:xfrm>
          <a:prstGeom prst="rect">
            <a:avLst/>
          </a:prstGeom>
        </p:spPr>
        <p:txBody>
          <a:bodyPr/>
          <a:lstStyle/>
          <a:p>
            <a:pPr marL="342900" indent="-342900">
              <a:buFontTx/>
              <a:buChar char="-"/>
            </a:pPr>
            <a:r>
              <a:rPr lang="ru-RU" sz="1800" dirty="0"/>
              <a:t>Изначально </a:t>
            </a:r>
            <a:r>
              <a:rPr lang="en-US" sz="1800" dirty="0"/>
              <a:t>Sun Microsystems</a:t>
            </a:r>
            <a:r>
              <a:rPr lang="ru-RU" sz="1800" dirty="0"/>
              <a:t> планировало использовать при разработке язык </a:t>
            </a:r>
            <a:r>
              <a:rPr lang="en-US" sz="1800" dirty="0"/>
              <a:t>C</a:t>
            </a:r>
            <a:r>
              <a:rPr lang="ru-RU" sz="1800" dirty="0"/>
              <a:t>++, но скоро в </a:t>
            </a:r>
            <a:r>
              <a:rPr lang="en-US" sz="1800" dirty="0" err="1"/>
              <a:t>GreenTeam</a:t>
            </a:r>
            <a:r>
              <a:rPr lang="ru-RU" sz="1800" dirty="0"/>
              <a:t> пришли к пониманию, что это не самая лучшая идея: ПО необходимо переписывать под новые программные среды, сложно поддерживать такие конструкции как указатели</a:t>
            </a:r>
            <a:endParaRPr lang="en-US" altLang="ru-RU" sz="1800" dirty="0" smtClean="0"/>
          </a:p>
          <a:p>
            <a:pPr marL="342900" indent="-342900">
              <a:buFontTx/>
              <a:buChar char="-"/>
            </a:pPr>
            <a:endParaRPr lang="en-US" altLang="ru-RU" sz="1800" dirty="0"/>
          </a:p>
          <a:p>
            <a:pPr marL="342900" indent="-342900">
              <a:buFontTx/>
              <a:buChar char="-"/>
            </a:pPr>
            <a:r>
              <a:rPr lang="ru-RU" sz="1800" dirty="0"/>
              <a:t>В связи с этим, вместо того, чтобы начать разработку на </a:t>
            </a:r>
            <a:r>
              <a:rPr lang="en-US" sz="1800" dirty="0"/>
              <a:t>C</a:t>
            </a:r>
            <a:r>
              <a:rPr lang="ru-RU" sz="1800" dirty="0"/>
              <a:t>++ и бороться со всеми вытекающими проблемами, </a:t>
            </a:r>
            <a:r>
              <a:rPr lang="en-US" sz="1800" dirty="0"/>
              <a:t>Sun</a:t>
            </a:r>
            <a:r>
              <a:rPr lang="ru-RU" sz="1800" dirty="0"/>
              <a:t>  принимает решение разработать новый язык программирования, решающий проблемы </a:t>
            </a:r>
            <a:r>
              <a:rPr lang="ru-RU" sz="1800" dirty="0" err="1"/>
              <a:t>портируемости</a:t>
            </a:r>
            <a:r>
              <a:rPr lang="ru-RU" sz="1800" dirty="0"/>
              <a:t> и сложности ПО</a:t>
            </a:r>
            <a:endParaRPr lang="en-US" altLang="ru-RU" sz="1800" dirty="0" smtClean="0"/>
          </a:p>
          <a:p>
            <a:pPr marL="342900" indent="-342900">
              <a:buFontTx/>
              <a:buChar char="-"/>
            </a:pPr>
            <a:endParaRPr lang="en-US" altLang="ru-RU" sz="1800" dirty="0"/>
          </a:p>
          <a:p>
            <a:pPr marL="342900" indent="-342900">
              <a:buFontTx/>
              <a:buChar char="-"/>
            </a:pPr>
            <a:r>
              <a:rPr lang="ru-RU" sz="1800" dirty="0"/>
              <a:t>Этот новый язык изначально был назван </a:t>
            </a:r>
            <a:r>
              <a:rPr lang="en-US" sz="1800" dirty="0"/>
              <a:t>Oak</a:t>
            </a:r>
            <a:r>
              <a:rPr lang="ru-RU" sz="1800" dirty="0"/>
              <a:t>(в честь дерева дуб, которое было видно из окна лидера проекта – Джеймса </a:t>
            </a:r>
            <a:r>
              <a:rPr lang="ru-RU" sz="1800" dirty="0" err="1"/>
              <a:t>Гослинга</a:t>
            </a:r>
            <a:r>
              <a:rPr lang="ru-RU" sz="1800" dirty="0"/>
              <a:t> (</a:t>
            </a:r>
            <a:r>
              <a:rPr lang="en-US" sz="1800" dirty="0"/>
              <a:t>James Gosling</a:t>
            </a:r>
            <a:r>
              <a:rPr lang="ru-RU" sz="1800" dirty="0"/>
              <a:t>)), но вскоре одна из первых стабильных версий данного языка поменяла название на </a:t>
            </a:r>
            <a:r>
              <a:rPr lang="en-US" sz="1800" dirty="0" smtClean="0"/>
              <a:t>Java</a:t>
            </a:r>
            <a:endParaRPr lang="en-US" altLang="ru-RU" sz="1800" dirty="0" smtClean="0"/>
          </a:p>
          <a:p>
            <a:pPr marL="342900" indent="-342900">
              <a:buFontTx/>
              <a:buChar char="-"/>
            </a:pPr>
            <a:endParaRPr lang="en-US" altLang="ru-RU" sz="1800" dirty="0"/>
          </a:p>
          <a:p>
            <a:pPr marL="342900" indent="-342900">
              <a:buFontTx/>
              <a:buChar char="-"/>
            </a:pPr>
            <a:r>
              <a:rPr lang="ru-RU" sz="1800" dirty="0"/>
              <a:t>К концу 1990-х годов, когда рынок ПО для «умных устройств» не получил прогнозируемого развития, </a:t>
            </a:r>
            <a:r>
              <a:rPr lang="en-US" sz="1800" dirty="0"/>
              <a:t>Java</a:t>
            </a:r>
            <a:r>
              <a:rPr lang="ru-RU" sz="1800" dirty="0"/>
              <a:t> почти «умерла», прежде чем был выпущен первый стабильный релиз</a:t>
            </a:r>
            <a:endParaRPr lang="en-US" altLang="ru-RU" sz="1800" dirty="0" smtClean="0"/>
          </a:p>
          <a:p>
            <a:endParaRPr lang="en-US" altLang="ru-RU" sz="2000" dirty="0"/>
          </a:p>
        </p:txBody>
      </p:sp>
    </p:spTree>
    <p:extLst>
      <p:ext uri="{BB962C8B-B14F-4D97-AF65-F5344CB8AC3E}">
        <p14:creationId xmlns:p14="http://schemas.microsoft.com/office/powerpoint/2010/main" val="3658455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Заголовок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История </a:t>
            </a:r>
            <a:r>
              <a:rPr lang="en-US" dirty="0"/>
              <a:t>Java: </a:t>
            </a:r>
            <a:r>
              <a:rPr lang="ru-RU" dirty="0" smtClean="0"/>
              <a:t>Второй шанс в </a:t>
            </a:r>
            <a:r>
              <a:rPr lang="en-US" dirty="0" smtClean="0"/>
              <a:t>WEB</a:t>
            </a:r>
            <a:endParaRPr lang="ru-RU" dirty="0"/>
          </a:p>
        </p:txBody>
      </p:sp>
      <p:sp>
        <p:nvSpPr>
          <p:cNvPr id="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547695" y="1092200"/>
            <a:ext cx="7848600" cy="4739759"/>
          </a:xfrm>
          <a:prstGeom prst="rect">
            <a:avLst/>
          </a:prstGeom>
        </p:spPr>
        <p:txBody>
          <a:bodyPr/>
          <a:lstStyle/>
          <a:p>
            <a:pPr marL="342900" indent="-342900">
              <a:buFontTx/>
              <a:buChar char="-"/>
            </a:pPr>
            <a:r>
              <a:rPr lang="ru-RU" sz="1800" dirty="0"/>
              <a:t>Но, к счастью для </a:t>
            </a:r>
            <a:r>
              <a:rPr lang="en-US" sz="1800" dirty="0"/>
              <a:t>Java</a:t>
            </a:r>
            <a:r>
              <a:rPr lang="ru-RU" sz="1800" dirty="0"/>
              <a:t>, в этот момент Всемирная Паутина (</a:t>
            </a:r>
            <a:r>
              <a:rPr lang="en-US" sz="1800" dirty="0"/>
              <a:t>World Wide Web</a:t>
            </a:r>
            <a:r>
              <a:rPr lang="ru-RU" sz="1800" dirty="0"/>
              <a:t>) получают широкую популярность, и </a:t>
            </a:r>
            <a:r>
              <a:rPr lang="en-US" sz="1800" dirty="0"/>
              <a:t>Sun </a:t>
            </a:r>
            <a:r>
              <a:rPr lang="ru-RU" sz="1800" dirty="0"/>
              <a:t>решает использовать наработки по </a:t>
            </a:r>
            <a:r>
              <a:rPr lang="en-US" sz="1800" dirty="0"/>
              <a:t>Java</a:t>
            </a:r>
            <a:r>
              <a:rPr lang="ru-RU" sz="1800" dirty="0"/>
              <a:t> для разработки ПО в среде </a:t>
            </a:r>
            <a:r>
              <a:rPr lang="ru-RU" sz="1800" dirty="0" smtClean="0"/>
              <a:t>Интернет</a:t>
            </a:r>
            <a:endParaRPr lang="en-US" sz="1800" dirty="0" smtClean="0"/>
          </a:p>
          <a:p>
            <a:pPr marL="342900" indent="-342900">
              <a:buFontTx/>
              <a:buChar char="-"/>
            </a:pPr>
            <a:endParaRPr lang="en-US" altLang="ru-RU" sz="1800" dirty="0" smtClean="0"/>
          </a:p>
          <a:p>
            <a:pPr marL="342900" indent="-342900">
              <a:buFontTx/>
              <a:buChar char="-"/>
            </a:pPr>
            <a:r>
              <a:rPr lang="ru-RU" sz="1800" dirty="0"/>
              <a:t>ПО </a:t>
            </a:r>
            <a:r>
              <a:rPr lang="en-US" sz="1800" dirty="0"/>
              <a:t>Web</a:t>
            </a:r>
            <a:r>
              <a:rPr lang="ru-RU" sz="1800" dirty="0"/>
              <a:t>-страницы должно быть </a:t>
            </a:r>
            <a:r>
              <a:rPr lang="ru-RU" sz="1800" dirty="0" err="1"/>
              <a:t>портируемым</a:t>
            </a:r>
            <a:r>
              <a:rPr lang="ru-RU" sz="1800" dirty="0"/>
              <a:t>, т.к. может быть загружено на любой тип </a:t>
            </a:r>
            <a:r>
              <a:rPr lang="ru-RU" sz="1800" dirty="0" smtClean="0"/>
              <a:t>компьютера</a:t>
            </a:r>
            <a:r>
              <a:rPr lang="en-US" sz="1800" dirty="0" smtClean="0"/>
              <a:t>. </a:t>
            </a:r>
            <a:r>
              <a:rPr lang="ru-RU" sz="1800" dirty="0"/>
              <a:t>Встроенное в </a:t>
            </a:r>
            <a:r>
              <a:rPr lang="en-US" sz="1800" dirty="0"/>
              <a:t>Web</a:t>
            </a:r>
            <a:r>
              <a:rPr lang="ru-RU" sz="1800" dirty="0"/>
              <a:t>-страницы ПО, называется апплеты (</a:t>
            </a:r>
            <a:r>
              <a:rPr lang="en-US" sz="1800" dirty="0"/>
              <a:t>applets</a:t>
            </a:r>
            <a:r>
              <a:rPr lang="ru-RU" sz="1800" dirty="0"/>
              <a:t>)</a:t>
            </a:r>
            <a:endParaRPr lang="en-US" altLang="ru-RU" sz="1800" dirty="0" smtClean="0"/>
          </a:p>
          <a:p>
            <a:pPr marL="342900" indent="-342900">
              <a:buFontTx/>
              <a:buChar char="-"/>
            </a:pPr>
            <a:endParaRPr lang="en-US" altLang="ru-RU" sz="1800" dirty="0"/>
          </a:p>
          <a:p>
            <a:pPr marL="342900" indent="-342900">
              <a:buFontTx/>
              <a:buChar char="-"/>
            </a:pPr>
            <a:r>
              <a:rPr lang="ru-RU" sz="1800" dirty="0"/>
              <a:t>Кросс-</a:t>
            </a:r>
            <a:r>
              <a:rPr lang="ru-RU" sz="1800" dirty="0" err="1"/>
              <a:t>платформенность</a:t>
            </a:r>
            <a:r>
              <a:rPr lang="ru-RU" sz="1800" dirty="0"/>
              <a:t> </a:t>
            </a:r>
            <a:r>
              <a:rPr lang="en-US" sz="1800" dirty="0"/>
              <a:t>Java </a:t>
            </a:r>
            <a:r>
              <a:rPr lang="ru-RU" sz="1800" dirty="0"/>
              <a:t>обеспечила возможность разработки ПО управления контентом на стороне разнообразных серверов приложений – </a:t>
            </a:r>
            <a:r>
              <a:rPr lang="ru-RU" sz="1800" dirty="0" err="1"/>
              <a:t>сервлеты</a:t>
            </a:r>
            <a:r>
              <a:rPr lang="ru-RU" sz="1800" dirty="0"/>
              <a:t> (</a:t>
            </a:r>
            <a:r>
              <a:rPr lang="en-US" sz="1800" dirty="0"/>
              <a:t>servlets</a:t>
            </a:r>
            <a:r>
              <a:rPr lang="ru-RU" sz="1800" dirty="0"/>
              <a:t>)</a:t>
            </a:r>
            <a:r>
              <a:rPr lang="en-US" altLang="ru-RU" sz="1800" dirty="0" smtClean="0"/>
              <a:t>.</a:t>
            </a:r>
          </a:p>
          <a:p>
            <a:pPr marL="342900" indent="-342900">
              <a:buFontTx/>
              <a:buChar char="-"/>
            </a:pPr>
            <a:endParaRPr lang="en-US" altLang="ru-RU" sz="1800" dirty="0"/>
          </a:p>
          <a:p>
            <a:pPr marL="342900" indent="-342900">
              <a:buFontTx/>
              <a:buChar char="-"/>
            </a:pPr>
            <a:r>
              <a:rPr lang="ru-RU" sz="1800" dirty="0" smtClean="0"/>
              <a:t>Технологии </a:t>
            </a:r>
            <a:r>
              <a:rPr lang="ru-RU" sz="1800" dirty="0"/>
              <a:t>апплетов(несмотря на то, что устарели) и </a:t>
            </a:r>
            <a:r>
              <a:rPr lang="ru-RU" sz="1800" dirty="0" err="1"/>
              <a:t>сервлетов</a:t>
            </a:r>
            <a:r>
              <a:rPr lang="ru-RU" sz="1800" dirty="0"/>
              <a:t>  своевременно обеспечили высокую популярность языку </a:t>
            </a:r>
            <a:r>
              <a:rPr lang="en-US" sz="1800" dirty="0"/>
              <a:t>Java</a:t>
            </a:r>
            <a:r>
              <a:rPr lang="ru-RU" sz="1800" dirty="0"/>
              <a:t> при разработке </a:t>
            </a:r>
            <a:r>
              <a:rPr lang="en-US" sz="1800" dirty="0"/>
              <a:t>WEB</a:t>
            </a:r>
            <a:r>
              <a:rPr lang="ru-RU" sz="1800" dirty="0"/>
              <a:t>-приложений</a:t>
            </a:r>
          </a:p>
          <a:p>
            <a:pPr marL="342900" indent="-342900">
              <a:buFontTx/>
              <a:buChar char="-"/>
            </a:pPr>
            <a:endParaRPr lang="en-US" altLang="ru-RU" sz="2000" dirty="0"/>
          </a:p>
        </p:txBody>
      </p:sp>
    </p:spTree>
    <p:extLst>
      <p:ext uri="{BB962C8B-B14F-4D97-AF65-F5344CB8AC3E}">
        <p14:creationId xmlns:p14="http://schemas.microsoft.com/office/powerpoint/2010/main" val="2226352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Заголовок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История </a:t>
            </a:r>
            <a:r>
              <a:rPr lang="en-US" dirty="0" smtClean="0"/>
              <a:t>Java</a:t>
            </a:r>
            <a:r>
              <a:rPr lang="en-US" dirty="0" smtClean="0"/>
              <a:t>: </a:t>
            </a:r>
            <a:r>
              <a:rPr lang="ru-RU" dirty="0" smtClean="0"/>
              <a:t>основные этапы</a:t>
            </a:r>
            <a:endParaRPr lang="ru-RU" dirty="0"/>
          </a:p>
        </p:txBody>
      </p:sp>
      <p:sp>
        <p:nvSpPr>
          <p:cNvPr id="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547695" y="1092202"/>
            <a:ext cx="7848600" cy="4795252"/>
          </a:xfrm>
          <a:prstGeom prst="rect">
            <a:avLst/>
          </a:prstGeom>
        </p:spPr>
        <p:txBody>
          <a:bodyPr/>
          <a:lstStyle/>
          <a:p>
            <a:pPr marL="342900" indent="-342900">
              <a:buFontTx/>
              <a:buChar char="-"/>
            </a:pPr>
            <a:r>
              <a:rPr lang="ru-RU" altLang="ru-RU" sz="2000" dirty="0" smtClean="0">
                <a:solidFill>
                  <a:schemeClr val="tx2">
                    <a:lumMod val="75000"/>
                    <a:lumOff val="25000"/>
                  </a:schemeClr>
                </a:solidFill>
              </a:rPr>
              <a:t>ПЕРВАЯ ВЕРСИЯ</a:t>
            </a:r>
            <a:r>
              <a:rPr lang="en-US" altLang="ru-RU" sz="2000" dirty="0" smtClean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  <a:r>
              <a:rPr lang="ru-RU" altLang="ru-RU" sz="2000" dirty="0" smtClean="0"/>
              <a:t>был выпущена в январе 1996</a:t>
            </a:r>
            <a:r>
              <a:rPr lang="en-US" altLang="ru-RU" sz="2000" dirty="0" smtClean="0"/>
              <a:t>, </a:t>
            </a:r>
            <a:r>
              <a:rPr lang="ru-RU" altLang="ru-RU" sz="2000" dirty="0" smtClean="0"/>
              <a:t>называлась</a:t>
            </a:r>
            <a:r>
              <a:rPr lang="en-US" altLang="ru-RU" sz="2000" dirty="0" smtClean="0"/>
              <a:t> </a:t>
            </a:r>
            <a:r>
              <a:rPr lang="en-US" altLang="ru-RU" sz="2000" dirty="0"/>
              <a:t>Oak. </a:t>
            </a:r>
            <a:r>
              <a:rPr lang="ru-RU" altLang="ru-RU" sz="2000" dirty="0" smtClean="0"/>
              <a:t>Первая стабильная версия</a:t>
            </a:r>
            <a:r>
              <a:rPr lang="en-US" altLang="ru-RU" sz="2000" dirty="0" smtClean="0"/>
              <a:t> </a:t>
            </a:r>
            <a:r>
              <a:rPr lang="en-US" altLang="ru-RU" sz="2000" dirty="0"/>
              <a:t>JDK </a:t>
            </a:r>
            <a:r>
              <a:rPr lang="en-US" altLang="ru-RU" sz="2000" dirty="0" smtClean="0"/>
              <a:t>1.0.2</a:t>
            </a:r>
            <a:r>
              <a:rPr lang="ru-RU" altLang="ru-RU" sz="2000" dirty="0" smtClean="0"/>
              <a:t> уже называлась</a:t>
            </a:r>
            <a:r>
              <a:rPr lang="en-US" altLang="ru-RU" sz="2000" dirty="0" smtClean="0"/>
              <a:t> </a:t>
            </a:r>
            <a:r>
              <a:rPr lang="en-US" altLang="ru-RU" sz="2000" dirty="0"/>
              <a:t>Java </a:t>
            </a:r>
            <a:r>
              <a:rPr lang="en-US" altLang="ru-RU" sz="2000" dirty="0" smtClean="0"/>
              <a:t>1.</a:t>
            </a:r>
          </a:p>
          <a:p>
            <a:pPr marL="342900" indent="-342900">
              <a:buFontTx/>
              <a:buChar char="-"/>
            </a:pPr>
            <a:endParaRPr lang="en-US" altLang="ru-RU" sz="2000" dirty="0" smtClean="0"/>
          </a:p>
          <a:p>
            <a:pPr marL="342900" indent="-342900">
              <a:buFontTx/>
              <a:buChar char="-"/>
            </a:pPr>
            <a:r>
              <a:rPr lang="en-US" altLang="ru-RU" sz="2000" dirty="0" smtClean="0">
                <a:solidFill>
                  <a:schemeClr val="tx2">
                    <a:lumMod val="75000"/>
                    <a:lumOff val="25000"/>
                  </a:schemeClr>
                </a:solidFill>
              </a:rPr>
              <a:t>JDK 1.2: </a:t>
            </a:r>
            <a:r>
              <a:rPr lang="ru-RU" altLang="ru-RU" sz="2000" dirty="0" smtClean="0">
                <a:solidFill>
                  <a:schemeClr val="tx2">
                    <a:lumMod val="75000"/>
                    <a:lumOff val="25000"/>
                  </a:schemeClr>
                </a:solidFill>
              </a:rPr>
              <a:t>Разделение </a:t>
            </a:r>
            <a:r>
              <a:rPr lang="en-US" altLang="ru-RU" sz="2000" dirty="0" smtClean="0">
                <a:solidFill>
                  <a:schemeClr val="tx2">
                    <a:lumMod val="75000"/>
                    <a:lumOff val="25000"/>
                  </a:schemeClr>
                </a:solidFill>
              </a:rPr>
              <a:t>JDK </a:t>
            </a:r>
            <a:r>
              <a:rPr lang="ru-RU" altLang="ru-RU" sz="2000" dirty="0" smtClean="0"/>
              <a:t>в декабре 1998</a:t>
            </a:r>
            <a:r>
              <a:rPr lang="en-US" altLang="ru-RU" sz="2000" dirty="0" smtClean="0"/>
              <a:t/>
            </a:r>
            <a:br>
              <a:rPr lang="en-US" altLang="ru-RU" sz="2000" dirty="0" smtClean="0"/>
            </a:br>
            <a:r>
              <a:rPr lang="en-US" altLang="ru-RU" sz="2000" dirty="0" smtClean="0"/>
              <a:t>- </a:t>
            </a:r>
            <a:r>
              <a:rPr lang="en-US" sz="2000" u="sng" dirty="0" smtClean="0">
                <a:hlinkClick r:id="rId2" tooltip="Java Platform, Standard Edition"/>
              </a:rPr>
              <a:t>Java </a:t>
            </a:r>
            <a:r>
              <a:rPr lang="en-US" sz="2000" u="sng" dirty="0">
                <a:hlinkClick r:id="rId2" tooltip="Java Platform, Standard Edition"/>
              </a:rPr>
              <a:t>2 Platform, Standard </a:t>
            </a:r>
            <a:r>
              <a:rPr lang="en-US" sz="2000" u="sng" dirty="0" smtClean="0">
                <a:hlinkClick r:id="rId2" tooltip="Java Platform, Standard Edition"/>
              </a:rPr>
              <a:t>Edition</a:t>
            </a:r>
            <a:r>
              <a:rPr lang="en-US" sz="2000" u="sng" dirty="0" smtClean="0"/>
              <a:t/>
            </a:r>
            <a:br>
              <a:rPr lang="en-US" sz="2000" u="sng" dirty="0" smtClean="0"/>
            </a:br>
            <a:r>
              <a:rPr lang="en-US" sz="2000" dirty="0" smtClean="0"/>
              <a:t>- </a:t>
            </a:r>
            <a:r>
              <a:rPr lang="fr-FR" sz="2000" dirty="0">
                <a:hlinkClick r:id="rId3" tooltip="Java Platform, Enterprise Edition"/>
              </a:rPr>
              <a:t>Java 2 Platform, Enterprise </a:t>
            </a:r>
            <a:r>
              <a:rPr lang="fr-FR" sz="2000" dirty="0" smtClean="0">
                <a:hlinkClick r:id="rId3" tooltip="Java Platform, Enterprise Edition"/>
              </a:rPr>
              <a:t>Edition</a:t>
            </a:r>
            <a:r>
              <a:rPr lang="fr-FR" sz="2000" dirty="0"/>
              <a:t/>
            </a:r>
            <a:br>
              <a:rPr lang="fr-FR" sz="2000" dirty="0"/>
            </a:br>
            <a:r>
              <a:rPr lang="fr-FR" sz="2000" dirty="0" smtClean="0"/>
              <a:t>- </a:t>
            </a:r>
            <a:r>
              <a:rPr lang="en-US" sz="2000" u="sng" dirty="0" smtClean="0">
                <a:hlinkClick r:id="rId4" tooltip="Java Platform, Micro Edition"/>
              </a:rPr>
              <a:t>Java </a:t>
            </a:r>
            <a:r>
              <a:rPr lang="en-US" sz="2000" u="sng" dirty="0">
                <a:hlinkClick r:id="rId4" tooltip="Java Platform, Micro Edition"/>
              </a:rPr>
              <a:t>2 Platform, Micro </a:t>
            </a:r>
            <a:r>
              <a:rPr lang="en-US" sz="2000" u="sng" dirty="0" smtClean="0">
                <a:hlinkClick r:id="rId4" tooltip="Java Platform, Micro Edition"/>
              </a:rPr>
              <a:t>Edition</a:t>
            </a:r>
            <a:endParaRPr lang="en-US" sz="2000" u="sng" dirty="0" smtClean="0"/>
          </a:p>
          <a:p>
            <a:pPr marL="342900" indent="-342900">
              <a:buFontTx/>
              <a:buChar char="-"/>
            </a:pPr>
            <a:endParaRPr lang="ru-RU" sz="2000" u="sng" dirty="0" smtClean="0"/>
          </a:p>
          <a:p>
            <a:pPr marL="342900" indent="-342900">
              <a:buFontTx/>
              <a:buChar char="-"/>
            </a:pPr>
            <a:r>
              <a:rPr lang="en-US" sz="2000" dirty="0" smtClean="0">
                <a:solidFill>
                  <a:schemeClr val="tx2">
                    <a:lumMod val="75000"/>
                    <a:lumOff val="25000"/>
                  </a:schemeClr>
                </a:solidFill>
              </a:rPr>
              <a:t>SPRING</a:t>
            </a:r>
            <a:r>
              <a:rPr lang="en-US" sz="2000" dirty="0" smtClean="0"/>
              <a:t> Framework </a:t>
            </a:r>
            <a:r>
              <a:rPr lang="ru-RU" sz="2000" dirty="0" smtClean="0"/>
              <a:t>первая версия</a:t>
            </a:r>
            <a:r>
              <a:rPr lang="en-US" sz="2000" dirty="0" smtClean="0"/>
              <a:t> </a:t>
            </a:r>
            <a:r>
              <a:rPr lang="ru-RU" sz="2000" dirty="0" smtClean="0"/>
              <a:t>в октябре 2002 от Рода Джонсона (</a:t>
            </a:r>
            <a:r>
              <a:rPr lang="en-US" sz="2000" dirty="0" smtClean="0"/>
              <a:t>Rod Johnson</a:t>
            </a:r>
            <a:r>
              <a:rPr lang="ru-RU" sz="2000" dirty="0" smtClean="0"/>
              <a:t>)</a:t>
            </a:r>
            <a:endParaRPr lang="en-US" sz="2000" dirty="0" smtClean="0"/>
          </a:p>
          <a:p>
            <a:pPr marL="342900" indent="-342900">
              <a:buFontTx/>
              <a:buChar char="-"/>
            </a:pPr>
            <a:endParaRPr lang="en-US" sz="2000" dirty="0"/>
          </a:p>
          <a:p>
            <a:pPr marL="342900" indent="-342900">
              <a:buFontTx/>
              <a:buChar char="-"/>
            </a:pPr>
            <a:r>
              <a:rPr lang="en-US" sz="2000" dirty="0" smtClean="0">
                <a:solidFill>
                  <a:schemeClr val="tx2">
                    <a:lumMod val="75000"/>
                    <a:lumOff val="25000"/>
                  </a:schemeClr>
                </a:solidFill>
              </a:rPr>
              <a:t>ANDROID</a:t>
            </a:r>
            <a:r>
              <a:rPr lang="en-US" sz="2000" dirty="0" smtClean="0"/>
              <a:t> SDK </a:t>
            </a:r>
            <a:r>
              <a:rPr lang="ru-RU" sz="2000" dirty="0" smtClean="0"/>
              <a:t>первый релиз в октябре 2009 от</a:t>
            </a:r>
            <a:r>
              <a:rPr lang="en-US" sz="2000" dirty="0" smtClean="0"/>
              <a:t> </a:t>
            </a:r>
            <a:r>
              <a:rPr lang="en-US" sz="2000" dirty="0" smtClean="0"/>
              <a:t>Google </a:t>
            </a:r>
          </a:p>
          <a:p>
            <a:pPr marL="342900" indent="-342900">
              <a:buFontTx/>
              <a:buChar char="-"/>
            </a:pPr>
            <a:endParaRPr lang="en-US" sz="2000" dirty="0" smtClean="0"/>
          </a:p>
          <a:p>
            <a:pPr marL="342900" indent="-342900">
              <a:buFontTx/>
              <a:buChar char="-"/>
            </a:pPr>
            <a:r>
              <a:rPr lang="en-US" sz="2000" dirty="0" smtClean="0">
                <a:solidFill>
                  <a:schemeClr val="tx2">
                    <a:lumMod val="75000"/>
                    <a:lumOff val="25000"/>
                  </a:schemeClr>
                </a:solidFill>
              </a:rPr>
              <a:t>ORACLE</a:t>
            </a:r>
            <a:r>
              <a:rPr lang="en-US" sz="2000" dirty="0" smtClean="0"/>
              <a:t> Corp. </a:t>
            </a:r>
            <a:r>
              <a:rPr lang="ru-RU" sz="2000" dirty="0" smtClean="0"/>
              <a:t>поглощает</a:t>
            </a:r>
            <a:r>
              <a:rPr lang="en-US" sz="2000" dirty="0" smtClean="0"/>
              <a:t> </a:t>
            </a:r>
            <a:r>
              <a:rPr lang="en-US" sz="2000" dirty="0" smtClean="0"/>
              <a:t>Sun Microsystems Inc. </a:t>
            </a:r>
            <a:r>
              <a:rPr lang="ru-RU" sz="2000" dirty="0" smtClean="0"/>
              <a:t>в январе </a:t>
            </a:r>
            <a:r>
              <a:rPr lang="en-US" sz="2000" dirty="0" smtClean="0"/>
              <a:t>2010</a:t>
            </a:r>
            <a:endParaRPr lang="en-US" sz="2000" dirty="0" smtClean="0"/>
          </a:p>
          <a:p>
            <a:pPr marL="342900" indent="-342900">
              <a:buFontTx/>
              <a:buChar char="-"/>
            </a:pPr>
            <a:endParaRPr lang="ru-RU" sz="2000" dirty="0" smtClean="0"/>
          </a:p>
          <a:p>
            <a:pPr marL="342900" indent="-342900">
              <a:buFontTx/>
              <a:buChar char="-"/>
            </a:pPr>
            <a:endParaRPr lang="en-US" sz="2000" u="sng" dirty="0" smtClean="0"/>
          </a:p>
          <a:p>
            <a:pPr marL="342900" indent="-342900">
              <a:buFontTx/>
              <a:buChar char="-"/>
            </a:pPr>
            <a:endParaRPr lang="en-US" sz="2000" dirty="0" smtClean="0"/>
          </a:p>
          <a:p>
            <a:pPr marL="342900" indent="-342900">
              <a:buFontTx/>
              <a:buChar char="-"/>
            </a:pPr>
            <a:endParaRPr lang="en-US" altLang="ru-RU" sz="2000" dirty="0" smtClean="0"/>
          </a:p>
          <a:p>
            <a:pPr marL="342900" indent="-342900">
              <a:buFontTx/>
              <a:buChar char="-"/>
            </a:pPr>
            <a:endParaRPr lang="en-US" altLang="ru-RU" sz="2000" dirty="0" smtClean="0"/>
          </a:p>
          <a:p>
            <a:pPr marL="342900" indent="-342900">
              <a:buFontTx/>
              <a:buChar char="-"/>
            </a:pPr>
            <a:endParaRPr lang="en-US" altLang="ru-RU" sz="2000" dirty="0" smtClean="0"/>
          </a:p>
        </p:txBody>
      </p:sp>
    </p:spTree>
    <p:extLst>
      <p:ext uri="{BB962C8B-B14F-4D97-AF65-F5344CB8AC3E}">
        <p14:creationId xmlns:p14="http://schemas.microsoft.com/office/powerpoint/2010/main" val="243876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Заголовок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Версии </a:t>
            </a:r>
            <a:r>
              <a:rPr lang="en-US" dirty="0" smtClean="0"/>
              <a:t>Java</a:t>
            </a:r>
            <a:endParaRPr lang="ru-RU" dirty="0"/>
          </a:p>
        </p:txBody>
      </p:sp>
      <p:sp>
        <p:nvSpPr>
          <p:cNvPr id="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547695" y="1092201"/>
            <a:ext cx="7848600" cy="5139869"/>
          </a:xfrm>
          <a:prstGeom prst="rect">
            <a:avLst/>
          </a:prstGeom>
        </p:spPr>
        <p:txBody>
          <a:bodyPr/>
          <a:lstStyle/>
          <a:p>
            <a:r>
              <a:rPr lang="en-US" sz="1800" b="1" dirty="0"/>
              <a:t>Initial Release (versions 1.0 and 1.1</a:t>
            </a:r>
            <a:r>
              <a:rPr lang="en-US" sz="1800" b="1" dirty="0" smtClean="0"/>
              <a:t>)</a:t>
            </a:r>
          </a:p>
          <a:p>
            <a:r>
              <a:rPr lang="ru-RU" sz="1800" dirty="0" smtClean="0"/>
              <a:t>Представлен</a:t>
            </a:r>
            <a:r>
              <a:rPr lang="en-US" sz="1800" dirty="0" smtClean="0"/>
              <a:t> </a:t>
            </a:r>
            <a:r>
              <a:rPr lang="ru-RU" sz="1800" dirty="0" smtClean="0"/>
              <a:t>в </a:t>
            </a:r>
            <a:r>
              <a:rPr lang="en-US" sz="1800" dirty="0" smtClean="0"/>
              <a:t>1996 </a:t>
            </a:r>
            <a:r>
              <a:rPr lang="ru-RU" sz="1800" dirty="0" smtClean="0"/>
              <a:t>для ОС:</a:t>
            </a:r>
            <a:r>
              <a:rPr lang="en-US" sz="1800" dirty="0"/>
              <a:t> </a:t>
            </a:r>
            <a:r>
              <a:rPr lang="en-US" sz="1800" dirty="0">
                <a:hlinkClick r:id="rId2" tooltip="w:Solaris Operating Environment"/>
              </a:rPr>
              <a:t>Solaris</a:t>
            </a:r>
            <a:r>
              <a:rPr lang="en-US" sz="1800" dirty="0"/>
              <a:t>, </a:t>
            </a:r>
            <a:r>
              <a:rPr lang="en-US" sz="1800" dirty="0">
                <a:hlinkClick r:id="rId3" tooltip="w:Microsoft Windows"/>
              </a:rPr>
              <a:t>Windows</a:t>
            </a:r>
            <a:r>
              <a:rPr lang="en-US" sz="1800" dirty="0"/>
              <a:t>, </a:t>
            </a:r>
            <a:r>
              <a:rPr lang="en-US" sz="1800" dirty="0">
                <a:hlinkClick r:id="rId4" tooltip="w:Mac OS"/>
              </a:rPr>
              <a:t>Mac OS</a:t>
            </a:r>
            <a:r>
              <a:rPr lang="en-US" sz="1800" dirty="0"/>
              <a:t> </a:t>
            </a:r>
            <a:r>
              <a:rPr lang="ru-RU" sz="1800" dirty="0" smtClean="0"/>
              <a:t>и</a:t>
            </a:r>
            <a:r>
              <a:rPr lang="en-US" sz="1800" dirty="0"/>
              <a:t> </a:t>
            </a:r>
            <a:r>
              <a:rPr lang="en-US" sz="1800" dirty="0" smtClean="0">
                <a:hlinkClick r:id="rId5" tooltip="w:Linux"/>
              </a:rPr>
              <a:t>Linux</a:t>
            </a:r>
            <a:endParaRPr lang="ru-RU" sz="1800" dirty="0" smtClean="0"/>
          </a:p>
          <a:p>
            <a:r>
              <a:rPr lang="ru-RU" sz="1800" dirty="0" smtClean="0"/>
              <a:t>Включены </a:t>
            </a:r>
            <a:r>
              <a:rPr lang="en-US" sz="1800" dirty="0"/>
              <a:t>JRE (Java Runtime Environment </a:t>
            </a:r>
            <a:r>
              <a:rPr lang="ru-RU" sz="1800" dirty="0" smtClean="0"/>
              <a:t>- </a:t>
            </a:r>
            <a:r>
              <a:rPr lang="ru-RU" sz="1800" dirty="0" smtClean="0"/>
              <a:t>виртуальная машина и базовые библиотеки </a:t>
            </a:r>
            <a:r>
              <a:rPr lang="en-US" sz="1800" dirty="0" smtClean="0"/>
              <a:t>java)</a:t>
            </a:r>
            <a:r>
              <a:rPr lang="ru-RU" sz="1800" dirty="0" smtClean="0"/>
              <a:t> и инструменты разработки </a:t>
            </a:r>
            <a:r>
              <a:rPr lang="en-US" sz="1800" dirty="0" smtClean="0"/>
              <a:t>(</a:t>
            </a:r>
            <a:r>
              <a:rPr lang="ru-RU" sz="1800" dirty="0" smtClean="0"/>
              <a:t>в </a:t>
            </a:r>
            <a:r>
              <a:rPr lang="ru-RU" sz="1800" dirty="0" err="1" smtClean="0"/>
              <a:t>т.ч</a:t>
            </a:r>
            <a:r>
              <a:rPr lang="ru-RU" sz="1800" dirty="0" smtClean="0"/>
              <a:t>.</a:t>
            </a:r>
            <a:r>
              <a:rPr lang="en-US" sz="1800" dirty="0" smtClean="0"/>
              <a:t> Java-</a:t>
            </a:r>
            <a:r>
              <a:rPr lang="ru-RU" sz="1800" dirty="0" smtClean="0"/>
              <a:t>компилятор</a:t>
            </a:r>
            <a:r>
              <a:rPr lang="en-US" sz="1800" dirty="0" smtClean="0"/>
              <a:t>). </a:t>
            </a:r>
            <a:r>
              <a:rPr lang="ru-RU" sz="1800" dirty="0" smtClean="0"/>
              <a:t>Позже</a:t>
            </a:r>
            <a:r>
              <a:rPr lang="en-US" sz="1800" dirty="0" smtClean="0"/>
              <a:t> </a:t>
            </a:r>
            <a:r>
              <a:rPr lang="en-US" sz="1800" dirty="0"/>
              <a:t>Sun </a:t>
            </a:r>
            <a:r>
              <a:rPr lang="ru-RU" sz="1800" dirty="0" smtClean="0"/>
              <a:t>также предоставил </a:t>
            </a:r>
            <a:r>
              <a:rPr lang="en-US" sz="1800" dirty="0" smtClean="0"/>
              <a:t>JRE</a:t>
            </a:r>
            <a:r>
              <a:rPr lang="ru-RU" sz="1800" dirty="0"/>
              <a:t> </a:t>
            </a:r>
            <a:r>
              <a:rPr lang="ru-RU" sz="1800" dirty="0" smtClean="0"/>
              <a:t>отдельно</a:t>
            </a:r>
            <a:r>
              <a:rPr lang="en-US" sz="1800" dirty="0" smtClean="0"/>
              <a:t>. </a:t>
            </a:r>
            <a:endParaRPr lang="ru-RU" sz="1800" dirty="0"/>
          </a:p>
          <a:p>
            <a:endParaRPr lang="ru-RU" sz="1800" b="1" dirty="0" smtClean="0"/>
          </a:p>
          <a:p>
            <a:r>
              <a:rPr lang="en-US" sz="1800" b="1" dirty="0" smtClean="0"/>
              <a:t>Playground </a:t>
            </a:r>
            <a:r>
              <a:rPr lang="en-US" sz="1800" b="1" dirty="0" smtClean="0"/>
              <a:t>(Java 2 or version 1.2)</a:t>
            </a:r>
          </a:p>
          <a:p>
            <a:r>
              <a:rPr lang="ru-RU" sz="1800" dirty="0" smtClean="0"/>
              <a:t>Изначально представленная в </a:t>
            </a:r>
            <a:r>
              <a:rPr lang="en-US" sz="1800" dirty="0" smtClean="0"/>
              <a:t>1998 </a:t>
            </a:r>
            <a:r>
              <a:rPr lang="ru-RU" sz="1800" dirty="0" smtClean="0"/>
              <a:t>как набор доработок к предыдущей версии</a:t>
            </a:r>
            <a:r>
              <a:rPr lang="en-US" sz="1800" dirty="0" smtClean="0"/>
              <a:t>, </a:t>
            </a:r>
            <a:r>
              <a:rPr lang="ru-RU" sz="1800" dirty="0" smtClean="0"/>
              <a:t>сборка </a:t>
            </a:r>
            <a:r>
              <a:rPr lang="en-US" sz="1800" dirty="0" smtClean="0"/>
              <a:t>1.2 </a:t>
            </a:r>
            <a:r>
              <a:rPr lang="ru-RU" sz="1800" dirty="0" smtClean="0"/>
              <a:t>стартовала новую веху: </a:t>
            </a:r>
            <a:r>
              <a:rPr lang="en-US" sz="1800" i="1" dirty="0" smtClean="0"/>
              <a:t>Java</a:t>
            </a:r>
            <a:r>
              <a:rPr lang="ru-RU" sz="1800" i="1" dirty="0" smtClean="0"/>
              <a:t>2</a:t>
            </a:r>
            <a:endParaRPr lang="ru-RU" sz="1800" dirty="0"/>
          </a:p>
          <a:p>
            <a:r>
              <a:rPr lang="ru-RU" sz="1800" dirty="0" smtClean="0"/>
              <a:t>Основные</a:t>
            </a:r>
            <a:r>
              <a:rPr lang="en-US" sz="1800" dirty="0" smtClean="0"/>
              <a:t> </a:t>
            </a:r>
            <a:r>
              <a:rPr lang="ru-RU" sz="1800" dirty="0" smtClean="0"/>
              <a:t>изменения:</a:t>
            </a:r>
            <a:endParaRPr lang="ru-RU" sz="1800" dirty="0"/>
          </a:p>
          <a:p>
            <a:pPr lvl="0"/>
            <a:r>
              <a:rPr lang="ru-RU" sz="1800" dirty="0" smtClean="0"/>
              <a:t>Переписан обработчик событий</a:t>
            </a:r>
            <a:r>
              <a:rPr lang="en-US" sz="1800" dirty="0" smtClean="0"/>
              <a:t> (</a:t>
            </a:r>
            <a:r>
              <a:rPr lang="ru-RU" sz="1800" dirty="0" smtClean="0"/>
              <a:t>добавлен</a:t>
            </a:r>
            <a:r>
              <a:rPr lang="en-US" sz="1800" dirty="0"/>
              <a:t> </a:t>
            </a:r>
            <a:r>
              <a:rPr lang="en-US" sz="1800" dirty="0">
                <a:hlinkClick r:id="rId6" tooltip="Java Programming/Event Handling"/>
              </a:rPr>
              <a:t>Event Listeners</a:t>
            </a:r>
            <a:r>
              <a:rPr lang="en-US" sz="1800" dirty="0"/>
              <a:t>)</a:t>
            </a:r>
            <a:endParaRPr lang="ru-RU" sz="1800" dirty="0"/>
          </a:p>
          <a:p>
            <a:pPr lvl="0"/>
            <a:r>
              <a:rPr lang="ru-RU" sz="1800" dirty="0" smtClean="0"/>
              <a:t>Изменены принципы </a:t>
            </a:r>
            <a:r>
              <a:rPr lang="ru-RU" sz="1800" dirty="0" err="1" smtClean="0"/>
              <a:t>синхронизции</a:t>
            </a:r>
            <a:r>
              <a:rPr lang="ru-RU" sz="1800" dirty="0" smtClean="0"/>
              <a:t> потоков</a:t>
            </a:r>
            <a:endParaRPr lang="ru-RU" sz="1800" dirty="0"/>
          </a:p>
          <a:p>
            <a:pPr lvl="0"/>
            <a:r>
              <a:rPr lang="ru-RU" sz="1800" dirty="0" smtClean="0"/>
              <a:t>Представлен</a:t>
            </a:r>
            <a:r>
              <a:rPr lang="en-US" sz="1800" dirty="0" smtClean="0"/>
              <a:t> JIT</a:t>
            </a:r>
            <a:r>
              <a:rPr lang="ru-RU" sz="1800" dirty="0" smtClean="0"/>
              <a:t> </a:t>
            </a:r>
            <a:r>
              <a:rPr lang="en-US" sz="1800" dirty="0" smtClean="0"/>
              <a:t>-</a:t>
            </a:r>
            <a:r>
              <a:rPr lang="ru-RU" sz="1800" dirty="0" smtClean="0"/>
              <a:t> </a:t>
            </a:r>
            <a:r>
              <a:rPr lang="en-US" sz="1800" dirty="0" smtClean="0"/>
              <a:t>Just </a:t>
            </a:r>
            <a:r>
              <a:rPr lang="en-US" sz="1800" dirty="0"/>
              <a:t>in </a:t>
            </a:r>
            <a:r>
              <a:rPr lang="en-US" sz="1800" dirty="0" smtClean="0"/>
              <a:t>time</a:t>
            </a:r>
            <a:r>
              <a:rPr lang="ru-RU" sz="1800" dirty="0" smtClean="0"/>
              <a:t>-компилятор</a:t>
            </a:r>
            <a:endParaRPr lang="ru-RU" sz="1800" dirty="0"/>
          </a:p>
          <a:p>
            <a:pPr marL="342900" indent="-342900">
              <a:buFontTx/>
              <a:buChar char="-"/>
            </a:pPr>
            <a:endParaRPr lang="en-US" sz="2000" u="sng" dirty="0" smtClean="0"/>
          </a:p>
          <a:p>
            <a:pPr marL="342900" indent="-342900">
              <a:buFontTx/>
              <a:buChar char="-"/>
            </a:pPr>
            <a:endParaRPr lang="en-US" sz="2000" dirty="0" smtClean="0"/>
          </a:p>
          <a:p>
            <a:pPr marL="342900" indent="-342900">
              <a:buFontTx/>
              <a:buChar char="-"/>
            </a:pPr>
            <a:endParaRPr lang="en-US" altLang="ru-RU" sz="2000" dirty="0" smtClean="0"/>
          </a:p>
          <a:p>
            <a:pPr marL="342900" indent="-342900">
              <a:buFontTx/>
              <a:buChar char="-"/>
            </a:pPr>
            <a:endParaRPr lang="en-US" altLang="ru-RU" sz="2000" dirty="0" smtClean="0"/>
          </a:p>
          <a:p>
            <a:pPr marL="342900" indent="-342900">
              <a:buFontTx/>
              <a:buChar char="-"/>
            </a:pPr>
            <a:endParaRPr lang="en-US" altLang="ru-RU" sz="2000" dirty="0" smtClean="0"/>
          </a:p>
        </p:txBody>
      </p:sp>
    </p:spTree>
    <p:extLst>
      <p:ext uri="{BB962C8B-B14F-4D97-AF65-F5344CB8AC3E}">
        <p14:creationId xmlns:p14="http://schemas.microsoft.com/office/powerpoint/2010/main" val="2854116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Заголовок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Версии </a:t>
            </a:r>
            <a:r>
              <a:rPr lang="en-US" dirty="0"/>
              <a:t>Java</a:t>
            </a:r>
            <a:endParaRPr lang="ru-RU" dirty="0"/>
          </a:p>
        </p:txBody>
      </p:sp>
      <p:sp>
        <p:nvSpPr>
          <p:cNvPr id="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547695" y="939803"/>
            <a:ext cx="7848600" cy="4883482"/>
          </a:xfrm>
          <a:prstGeom prst="rect">
            <a:avLst/>
          </a:prstGeom>
        </p:spPr>
        <p:txBody>
          <a:bodyPr/>
          <a:lstStyle/>
          <a:p>
            <a:r>
              <a:rPr lang="en-US" sz="1800" b="1" dirty="0" smtClean="0"/>
              <a:t>Kestrel </a:t>
            </a:r>
            <a:r>
              <a:rPr lang="en-US" sz="1800" b="1" dirty="0"/>
              <a:t>(Java 1.3</a:t>
            </a:r>
            <a:r>
              <a:rPr lang="en-US" sz="1800" b="1" dirty="0" smtClean="0"/>
              <a:t>)</a:t>
            </a:r>
          </a:p>
          <a:p>
            <a:r>
              <a:rPr lang="ru-RU" sz="1800" dirty="0" smtClean="0"/>
              <a:t>Выпущена 8 мая 2000</a:t>
            </a:r>
          </a:p>
          <a:p>
            <a:r>
              <a:rPr lang="ru-RU" sz="1800" dirty="0" smtClean="0"/>
              <a:t>Основные</a:t>
            </a:r>
            <a:r>
              <a:rPr lang="en-US" sz="1800" dirty="0" smtClean="0"/>
              <a:t> </a:t>
            </a:r>
            <a:r>
              <a:rPr lang="ru-RU" sz="1800" dirty="0"/>
              <a:t>изменения:</a:t>
            </a:r>
          </a:p>
          <a:p>
            <a:pPr lvl="0"/>
            <a:r>
              <a:rPr lang="en-US" sz="1800" dirty="0" smtClean="0"/>
              <a:t>RMI</a:t>
            </a:r>
            <a:r>
              <a:rPr lang="ru-RU" sz="1800" dirty="0" smtClean="0"/>
              <a:t>-механизмы</a:t>
            </a:r>
            <a:r>
              <a:rPr lang="en-US" sz="1800" dirty="0" smtClean="0"/>
              <a:t> </a:t>
            </a:r>
            <a:r>
              <a:rPr lang="ru-RU" sz="1800" dirty="0" smtClean="0"/>
              <a:t>были </a:t>
            </a:r>
            <a:r>
              <a:rPr lang="ru-RU" sz="1800" dirty="0" err="1" smtClean="0"/>
              <a:t>преобразованны</a:t>
            </a:r>
            <a:r>
              <a:rPr lang="ru-RU" sz="1800" dirty="0" smtClean="0"/>
              <a:t> для использования с </a:t>
            </a:r>
            <a:r>
              <a:rPr lang="en-US" sz="1800" dirty="0" smtClean="0"/>
              <a:t>CORBA</a:t>
            </a:r>
            <a:endParaRPr lang="ru-RU" sz="1800" dirty="0"/>
          </a:p>
          <a:p>
            <a:pPr lvl="0"/>
            <a:r>
              <a:rPr lang="en-US" sz="1800" dirty="0" smtClean="0"/>
              <a:t>Java </a:t>
            </a:r>
            <a:r>
              <a:rPr lang="en-US" sz="1800" dirty="0"/>
              <a:t>Naming and Directory Interface (JNDI) </a:t>
            </a:r>
            <a:endParaRPr lang="ru-RU" sz="1800" dirty="0" smtClean="0"/>
          </a:p>
          <a:p>
            <a:pPr lvl="0"/>
            <a:r>
              <a:rPr lang="en-US" sz="1800" dirty="0" smtClean="0"/>
              <a:t>Java </a:t>
            </a:r>
            <a:r>
              <a:rPr lang="en-US" sz="1800" dirty="0"/>
              <a:t>Platform Debugger Architecture (JPDA)</a:t>
            </a:r>
            <a:endParaRPr lang="ru-RU" sz="1800" dirty="0"/>
          </a:p>
          <a:p>
            <a:endParaRPr lang="ru-RU" sz="1800" dirty="0"/>
          </a:p>
          <a:p>
            <a:r>
              <a:rPr lang="ru-RU" sz="1800" b="1" dirty="0" err="1"/>
              <a:t>Merlin</a:t>
            </a:r>
            <a:r>
              <a:rPr lang="ru-RU" sz="1800" b="1" dirty="0"/>
              <a:t> (</a:t>
            </a:r>
            <a:r>
              <a:rPr lang="ru-RU" sz="1800" b="1" dirty="0" err="1"/>
              <a:t>Java</a:t>
            </a:r>
            <a:r>
              <a:rPr lang="ru-RU" sz="1800" b="1" dirty="0"/>
              <a:t> 1.4</a:t>
            </a:r>
            <a:r>
              <a:rPr lang="ru-RU" sz="1800" b="1" dirty="0" smtClean="0"/>
              <a:t>)</a:t>
            </a:r>
            <a:endParaRPr lang="en-US" sz="1800" b="1" dirty="0" smtClean="0"/>
          </a:p>
          <a:p>
            <a:r>
              <a:rPr lang="ru-RU" sz="1800" dirty="0" smtClean="0"/>
              <a:t>Выпущена 6 февраля </a:t>
            </a:r>
            <a:r>
              <a:rPr lang="en-US" sz="1800" dirty="0" smtClean="0"/>
              <a:t>2002</a:t>
            </a:r>
            <a:endParaRPr lang="ru-RU" sz="1800" dirty="0" smtClean="0"/>
          </a:p>
          <a:p>
            <a:r>
              <a:rPr lang="ru-RU" sz="1800" dirty="0"/>
              <a:t>Основные</a:t>
            </a:r>
            <a:r>
              <a:rPr lang="en-US" sz="1800" dirty="0"/>
              <a:t> </a:t>
            </a:r>
            <a:r>
              <a:rPr lang="ru-RU" sz="1800" dirty="0"/>
              <a:t>изменения:</a:t>
            </a:r>
          </a:p>
          <a:p>
            <a:pPr lvl="0"/>
            <a:r>
              <a:rPr lang="ru-RU" sz="1800" dirty="0" err="1" smtClean="0"/>
              <a:t>Assertion</a:t>
            </a:r>
            <a:endParaRPr lang="ru-RU" sz="1800" dirty="0"/>
          </a:p>
          <a:p>
            <a:pPr lvl="0"/>
            <a:r>
              <a:rPr lang="ru-RU" sz="1800" dirty="0" err="1"/>
              <a:t>Regular</a:t>
            </a:r>
            <a:r>
              <a:rPr lang="ru-RU" sz="1800" dirty="0"/>
              <a:t> </a:t>
            </a:r>
            <a:r>
              <a:rPr lang="ru-RU" sz="1800" dirty="0" err="1"/>
              <a:t>Expression</a:t>
            </a:r>
            <a:endParaRPr lang="ru-RU" sz="1800" dirty="0"/>
          </a:p>
          <a:p>
            <a:pPr lvl="0"/>
            <a:r>
              <a:rPr lang="ru-RU" sz="1800" dirty="0"/>
              <a:t>XML </a:t>
            </a:r>
            <a:r>
              <a:rPr lang="ru-RU" sz="1800" dirty="0" err="1"/>
              <a:t>processing</a:t>
            </a:r>
            <a:endParaRPr lang="ru-RU" sz="1800" dirty="0"/>
          </a:p>
          <a:p>
            <a:pPr lvl="0"/>
            <a:r>
              <a:rPr lang="en-US" sz="1800" dirty="0"/>
              <a:t>Cryptography and Secure Socket Layer (SSL)</a:t>
            </a:r>
            <a:endParaRPr lang="ru-RU" sz="1800" dirty="0"/>
          </a:p>
          <a:p>
            <a:pPr lvl="0"/>
            <a:r>
              <a:rPr lang="en-US" sz="1800" dirty="0"/>
              <a:t>Non-blocking I/O (NIO)</a:t>
            </a:r>
            <a:endParaRPr lang="ru-RU" sz="1800" dirty="0"/>
          </a:p>
          <a:p>
            <a:pPr lvl="0"/>
            <a:r>
              <a:rPr lang="ru-RU" sz="1800" dirty="0" err="1"/>
              <a:t>Logging</a:t>
            </a:r>
            <a:endParaRPr lang="ru-RU" sz="1800" dirty="0"/>
          </a:p>
          <a:p>
            <a:pPr marL="342900" indent="-342900">
              <a:buFontTx/>
              <a:buChar char="-"/>
            </a:pPr>
            <a:endParaRPr lang="en-US" sz="2000" u="sng" dirty="0" smtClean="0"/>
          </a:p>
          <a:p>
            <a:pPr marL="342900" indent="-342900">
              <a:buFontTx/>
              <a:buChar char="-"/>
            </a:pPr>
            <a:endParaRPr lang="en-US" sz="2000" dirty="0" smtClean="0"/>
          </a:p>
          <a:p>
            <a:pPr marL="342900" indent="-342900">
              <a:buFontTx/>
              <a:buChar char="-"/>
            </a:pPr>
            <a:endParaRPr lang="en-US" altLang="ru-RU" sz="2000" dirty="0" smtClean="0"/>
          </a:p>
          <a:p>
            <a:pPr marL="342900" indent="-342900">
              <a:buFontTx/>
              <a:buChar char="-"/>
            </a:pPr>
            <a:endParaRPr lang="en-US" altLang="ru-RU" sz="2000" dirty="0" smtClean="0"/>
          </a:p>
          <a:p>
            <a:pPr marL="342900" indent="-342900">
              <a:buFontTx/>
              <a:buChar char="-"/>
            </a:pPr>
            <a:endParaRPr lang="en-US" altLang="ru-RU" sz="2000" dirty="0" smtClean="0"/>
          </a:p>
        </p:txBody>
      </p:sp>
    </p:spTree>
    <p:extLst>
      <p:ext uri="{BB962C8B-B14F-4D97-AF65-F5344CB8AC3E}">
        <p14:creationId xmlns:p14="http://schemas.microsoft.com/office/powerpoint/2010/main" val="2675822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Заголовок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Версии </a:t>
            </a:r>
            <a:r>
              <a:rPr lang="en-US" dirty="0"/>
              <a:t>Java</a:t>
            </a:r>
            <a:endParaRPr lang="ru-RU" dirty="0"/>
          </a:p>
        </p:txBody>
      </p:sp>
      <p:sp>
        <p:nvSpPr>
          <p:cNvPr id="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547695" y="939803"/>
            <a:ext cx="7848600" cy="1739229"/>
          </a:xfrm>
          <a:prstGeom prst="rect">
            <a:avLst/>
          </a:prstGeom>
        </p:spPr>
        <p:txBody>
          <a:bodyPr/>
          <a:lstStyle/>
          <a:p>
            <a:r>
              <a:rPr lang="en-US" sz="1800" b="1" dirty="0"/>
              <a:t>Tiger (version 1.5.0; Java SE 5</a:t>
            </a:r>
            <a:r>
              <a:rPr lang="en-US" sz="1800" b="1" dirty="0" smtClean="0"/>
              <a:t>)</a:t>
            </a:r>
          </a:p>
          <a:p>
            <a:r>
              <a:rPr lang="ru-RU" sz="1800" dirty="0" smtClean="0"/>
              <a:t>Выпущена в </a:t>
            </a:r>
            <a:r>
              <a:rPr lang="ru-RU" sz="1800" dirty="0" err="1" smtClean="0"/>
              <a:t>снетябре</a:t>
            </a:r>
            <a:r>
              <a:rPr lang="ru-RU" sz="1800" dirty="0" smtClean="0"/>
              <a:t> </a:t>
            </a:r>
            <a:r>
              <a:rPr lang="en-US" sz="1800" dirty="0" smtClean="0"/>
              <a:t>2004</a:t>
            </a:r>
            <a:endParaRPr lang="ru-RU" sz="1800" dirty="0"/>
          </a:p>
          <a:p>
            <a:r>
              <a:rPr lang="ru-RU" sz="1800" dirty="0"/>
              <a:t>Основные</a:t>
            </a:r>
            <a:r>
              <a:rPr lang="en-US" sz="1800" dirty="0"/>
              <a:t> </a:t>
            </a:r>
            <a:r>
              <a:rPr lang="ru-RU" sz="1800" dirty="0"/>
              <a:t>изменения:</a:t>
            </a:r>
          </a:p>
          <a:p>
            <a:pPr lvl="0"/>
            <a:r>
              <a:rPr lang="en-US" sz="1800" dirty="0" smtClean="0">
                <a:hlinkClick r:id="rId2" tooltip="Java Programming/Generics"/>
              </a:rPr>
              <a:t>Generics</a:t>
            </a:r>
            <a:endParaRPr lang="ru-RU" sz="1800" dirty="0"/>
          </a:p>
          <a:p>
            <a:pPr lvl="0"/>
            <a:r>
              <a:rPr lang="en-US" sz="1800" dirty="0" err="1" smtClean="0">
                <a:hlinkClick r:id="rId3" tooltip="Java Programming/Classes, Objects and Types"/>
              </a:rPr>
              <a:t>Autoboxing</a:t>
            </a:r>
            <a:r>
              <a:rPr lang="en-US" sz="1800" dirty="0" smtClean="0">
                <a:hlinkClick r:id="rId3" tooltip="Java Programming/Classes, Objects and Types"/>
              </a:rPr>
              <a:t>/unboxing</a:t>
            </a:r>
            <a:endParaRPr lang="ru-RU" sz="1800" dirty="0" smtClean="0"/>
          </a:p>
          <a:p>
            <a:pPr lvl="0"/>
            <a:r>
              <a:rPr lang="en-US" sz="1800" dirty="0" smtClean="0">
                <a:hlinkClick r:id="rId4" tooltip="Java Programming/Annotation"/>
              </a:rPr>
              <a:t>Annotation</a:t>
            </a:r>
            <a:endParaRPr lang="en-US" sz="2000" u="sng" dirty="0" smtClean="0"/>
          </a:p>
          <a:p>
            <a:pPr marL="342900" indent="-342900">
              <a:buFontTx/>
              <a:buChar char="-"/>
            </a:pPr>
            <a:endParaRPr lang="en-US" sz="2000" dirty="0" smtClean="0"/>
          </a:p>
          <a:p>
            <a:pPr marL="342900" indent="-342900">
              <a:buFontTx/>
              <a:buChar char="-"/>
            </a:pPr>
            <a:endParaRPr lang="en-US" altLang="ru-RU" sz="2000" dirty="0" smtClean="0"/>
          </a:p>
          <a:p>
            <a:pPr marL="342900" indent="-342900">
              <a:buFontTx/>
              <a:buChar char="-"/>
            </a:pPr>
            <a:endParaRPr lang="en-US" altLang="ru-RU" sz="2000" dirty="0" smtClean="0"/>
          </a:p>
          <a:p>
            <a:pPr marL="342900" indent="-342900">
              <a:buFontTx/>
              <a:buChar char="-"/>
            </a:pPr>
            <a:endParaRPr lang="en-US" altLang="ru-RU" sz="2000" dirty="0" smtClean="0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547695" y="2885578"/>
            <a:ext cx="7848600" cy="2044029"/>
          </a:xfrm>
          <a:prstGeom prst="rect">
            <a:avLst/>
          </a:prstGeom>
        </p:spPr>
        <p:txBody>
          <a:bodyPr/>
          <a:lstStyle/>
          <a:p>
            <a:r>
              <a:rPr lang="en-US" sz="1800" b="1" dirty="0"/>
              <a:t>Mustang (version 1.6.0; Java SE 6</a:t>
            </a:r>
            <a:r>
              <a:rPr lang="en-US" sz="1800" b="1" dirty="0" smtClean="0"/>
              <a:t>)</a:t>
            </a:r>
          </a:p>
          <a:p>
            <a:r>
              <a:rPr lang="ru-RU" sz="1800" dirty="0" smtClean="0"/>
              <a:t>Выпущена 11 декабря </a:t>
            </a:r>
            <a:r>
              <a:rPr lang="en-US" sz="1800" dirty="0" smtClean="0"/>
              <a:t>2006.</a:t>
            </a:r>
            <a:endParaRPr lang="ru-RU" sz="1800" dirty="0" smtClean="0"/>
          </a:p>
          <a:p>
            <a:r>
              <a:rPr lang="ru-RU" sz="1800" dirty="0"/>
              <a:t>Основные</a:t>
            </a:r>
            <a:r>
              <a:rPr lang="en-US" sz="1800" dirty="0"/>
              <a:t> </a:t>
            </a:r>
            <a:r>
              <a:rPr lang="ru-RU" sz="1800" dirty="0"/>
              <a:t>изменения:</a:t>
            </a:r>
          </a:p>
          <a:p>
            <a:pPr lvl="0"/>
            <a:r>
              <a:rPr lang="en-US" sz="1800" dirty="0" smtClean="0"/>
              <a:t>Web Services</a:t>
            </a:r>
            <a:endParaRPr lang="ru-RU" sz="1800" dirty="0" smtClean="0"/>
          </a:p>
          <a:p>
            <a:pPr lvl="0"/>
            <a:r>
              <a:rPr lang="en-US" sz="1800" dirty="0" smtClean="0"/>
              <a:t>Scripting</a:t>
            </a:r>
            <a:endParaRPr lang="ru-RU" sz="1800" dirty="0" smtClean="0"/>
          </a:p>
          <a:p>
            <a:pPr lvl="0"/>
            <a:r>
              <a:rPr lang="ru-RU" sz="1800" dirty="0" smtClean="0"/>
              <a:t>Значительн</a:t>
            </a:r>
            <a:r>
              <a:rPr lang="ru-RU" sz="1800" dirty="0"/>
              <a:t>ы</a:t>
            </a:r>
            <a:r>
              <a:rPr lang="ru-RU" sz="1800" dirty="0" smtClean="0"/>
              <a:t>е доработки в </a:t>
            </a:r>
            <a:r>
              <a:rPr lang="en-US" sz="1800" dirty="0" smtClean="0"/>
              <a:t>JDBC</a:t>
            </a:r>
            <a:endParaRPr lang="ru-RU" sz="1800" dirty="0" smtClean="0"/>
          </a:p>
          <a:p>
            <a:pPr lvl="0"/>
            <a:r>
              <a:rPr lang="en-US" sz="1800" dirty="0" smtClean="0"/>
              <a:t>More </a:t>
            </a:r>
            <a:r>
              <a:rPr lang="en-US" sz="1800" dirty="0"/>
              <a:t>Desktop </a:t>
            </a:r>
            <a:r>
              <a:rPr lang="en-US" sz="1800" dirty="0" smtClean="0"/>
              <a:t>APIs</a:t>
            </a:r>
            <a:endParaRPr lang="en-US" sz="2000" u="sng" dirty="0" smtClean="0"/>
          </a:p>
          <a:p>
            <a:pPr marL="342900" indent="-342900">
              <a:buFontTx/>
              <a:buChar char="-"/>
            </a:pPr>
            <a:endParaRPr lang="en-US" sz="2000" dirty="0" smtClean="0"/>
          </a:p>
          <a:p>
            <a:pPr marL="342900" indent="-342900">
              <a:buFontTx/>
              <a:buChar char="-"/>
            </a:pPr>
            <a:endParaRPr lang="en-US" altLang="ru-RU" sz="2000" dirty="0" smtClean="0"/>
          </a:p>
          <a:p>
            <a:pPr marL="342900" indent="-342900">
              <a:buFontTx/>
              <a:buChar char="-"/>
            </a:pPr>
            <a:endParaRPr lang="en-US" altLang="ru-RU" sz="2000" dirty="0" smtClean="0"/>
          </a:p>
          <a:p>
            <a:pPr marL="342900" indent="-342900">
              <a:buFontTx/>
              <a:buChar char="-"/>
            </a:pPr>
            <a:endParaRPr lang="en-US" altLang="ru-RU" sz="2000" dirty="0" smtClean="0"/>
          </a:p>
        </p:txBody>
      </p:sp>
    </p:spTree>
    <p:extLst>
      <p:ext uri="{BB962C8B-B14F-4D97-AF65-F5344CB8AC3E}">
        <p14:creationId xmlns:p14="http://schemas.microsoft.com/office/powerpoint/2010/main" val="4051465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Заголовок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Версии </a:t>
            </a:r>
            <a:r>
              <a:rPr lang="en-US" dirty="0"/>
              <a:t>Java</a:t>
            </a:r>
            <a:endParaRPr lang="ru-RU" dirty="0"/>
          </a:p>
        </p:txBody>
      </p:sp>
      <p:sp>
        <p:nvSpPr>
          <p:cNvPr id="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547695" y="939803"/>
            <a:ext cx="7848600" cy="2124239"/>
          </a:xfrm>
          <a:prstGeom prst="rect">
            <a:avLst/>
          </a:prstGeom>
        </p:spPr>
        <p:txBody>
          <a:bodyPr/>
          <a:lstStyle/>
          <a:p>
            <a:r>
              <a:rPr lang="en-US" sz="1800" b="1" dirty="0"/>
              <a:t>Dolphin (version 1.7.0; Java SE 7</a:t>
            </a:r>
            <a:r>
              <a:rPr lang="en-US" sz="1800" b="1" dirty="0" smtClean="0"/>
              <a:t>)</a:t>
            </a:r>
            <a:endParaRPr lang="ru-RU" sz="1800" dirty="0"/>
          </a:p>
          <a:p>
            <a:r>
              <a:rPr lang="ru-RU" sz="1800" dirty="0" smtClean="0"/>
              <a:t>Выпущена 28 июля </a:t>
            </a:r>
            <a:r>
              <a:rPr lang="en-US" sz="1800" dirty="0" smtClean="0"/>
              <a:t>2011</a:t>
            </a:r>
            <a:r>
              <a:rPr lang="en-US" sz="1800" dirty="0"/>
              <a:t>.</a:t>
            </a:r>
            <a:endParaRPr lang="ru-RU" sz="1800" dirty="0"/>
          </a:p>
          <a:p>
            <a:r>
              <a:rPr lang="ru-RU" sz="1800" dirty="0"/>
              <a:t>Основные</a:t>
            </a:r>
            <a:r>
              <a:rPr lang="en-US" sz="1800" dirty="0"/>
              <a:t> </a:t>
            </a:r>
            <a:r>
              <a:rPr lang="ru-RU" sz="1800" dirty="0"/>
              <a:t>изменения:</a:t>
            </a:r>
          </a:p>
          <a:p>
            <a:pPr lvl="0"/>
            <a:r>
              <a:rPr lang="ru-RU" sz="1800" dirty="0" smtClean="0"/>
              <a:t>Автоматический менеджер ресурсов в </a:t>
            </a:r>
            <a:r>
              <a:rPr lang="en-US" sz="1800" dirty="0" smtClean="0"/>
              <a:t>try-statement</a:t>
            </a:r>
            <a:endParaRPr lang="ru-RU" sz="1800" dirty="0"/>
          </a:p>
          <a:p>
            <a:pPr lvl="0"/>
            <a:r>
              <a:rPr lang="ru-RU" sz="1800" dirty="0" smtClean="0"/>
              <a:t>Усовершенствовано влияние типов при создании </a:t>
            </a:r>
            <a:r>
              <a:rPr lang="en-US" sz="1800" dirty="0" smtClean="0"/>
              <a:t>generic</a:t>
            </a:r>
            <a:r>
              <a:rPr lang="ru-RU" sz="1800" dirty="0" smtClean="0"/>
              <a:t>-экземпляров</a:t>
            </a:r>
            <a:endParaRPr lang="ru-RU" sz="1800" dirty="0"/>
          </a:p>
          <a:p>
            <a:pPr lvl="0"/>
            <a:r>
              <a:rPr lang="ru-RU" sz="1800" dirty="0" smtClean="0"/>
              <a:t>Упрощено объявление  </a:t>
            </a:r>
            <a:r>
              <a:rPr lang="ru-RU" sz="1800" dirty="0" err="1" smtClean="0"/>
              <a:t>varargs</a:t>
            </a:r>
            <a:r>
              <a:rPr lang="ru-RU" sz="1800" dirty="0" smtClean="0"/>
              <a:t>-методов</a:t>
            </a:r>
            <a:endParaRPr lang="ru-RU" sz="1800" dirty="0"/>
          </a:p>
          <a:p>
            <a:pPr lvl="0"/>
            <a:r>
              <a:rPr lang="ru-RU" sz="1800" dirty="0" smtClean="0"/>
              <a:t>Доработаны механизмы обработки мульти-исключений</a:t>
            </a:r>
            <a:endParaRPr lang="en-US" sz="2000" u="sng" dirty="0" smtClean="0"/>
          </a:p>
          <a:p>
            <a:pPr marL="342900" indent="-342900">
              <a:buFontTx/>
              <a:buChar char="-"/>
            </a:pPr>
            <a:endParaRPr lang="en-US" sz="2000" dirty="0" smtClean="0"/>
          </a:p>
          <a:p>
            <a:pPr marL="342900" indent="-342900">
              <a:buFontTx/>
              <a:buChar char="-"/>
            </a:pPr>
            <a:endParaRPr lang="en-US" altLang="ru-RU" sz="2000" dirty="0" smtClean="0"/>
          </a:p>
          <a:p>
            <a:pPr marL="342900" indent="-342900">
              <a:buFontTx/>
              <a:buChar char="-"/>
            </a:pPr>
            <a:endParaRPr lang="en-US" altLang="ru-RU" sz="2000" dirty="0" smtClean="0"/>
          </a:p>
          <a:p>
            <a:pPr marL="342900" indent="-342900">
              <a:buFontTx/>
              <a:buChar char="-"/>
            </a:pPr>
            <a:endParaRPr lang="en-US" altLang="ru-RU" sz="2000" dirty="0" smtClean="0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547695" y="3368842"/>
            <a:ext cx="7848600" cy="2653629"/>
          </a:xfrm>
          <a:prstGeom prst="rect">
            <a:avLst/>
          </a:prstGeom>
        </p:spPr>
        <p:txBody>
          <a:bodyPr/>
          <a:lstStyle/>
          <a:p>
            <a:r>
              <a:rPr lang="en-US" sz="1800" b="1" dirty="0" smtClean="0"/>
              <a:t>Java </a:t>
            </a:r>
            <a:r>
              <a:rPr lang="en-US" sz="1800" b="1" dirty="0"/>
              <a:t>SE </a:t>
            </a:r>
            <a:r>
              <a:rPr lang="en-US" sz="1800" b="1" dirty="0" smtClean="0"/>
              <a:t>8</a:t>
            </a:r>
            <a:endParaRPr lang="ru-RU" sz="1800" dirty="0"/>
          </a:p>
          <a:p>
            <a:r>
              <a:rPr lang="ru-RU" sz="1800" dirty="0" smtClean="0"/>
              <a:t>Выпущена </a:t>
            </a:r>
            <a:r>
              <a:rPr lang="en-US" sz="1800" dirty="0" smtClean="0"/>
              <a:t>18 </a:t>
            </a:r>
            <a:r>
              <a:rPr lang="ru-RU" sz="1800" dirty="0" smtClean="0"/>
              <a:t>марта </a:t>
            </a:r>
            <a:r>
              <a:rPr lang="en-US" sz="1800" dirty="0" smtClean="0"/>
              <a:t>2014</a:t>
            </a:r>
            <a:r>
              <a:rPr lang="en-US" sz="1800" dirty="0" smtClean="0"/>
              <a:t>.</a:t>
            </a:r>
            <a:endParaRPr lang="ru-RU" sz="1800" dirty="0"/>
          </a:p>
          <a:p>
            <a:r>
              <a:rPr lang="ru-RU" sz="1800" dirty="0"/>
              <a:t>Основные</a:t>
            </a:r>
            <a:r>
              <a:rPr lang="en-US" sz="1800" dirty="0"/>
              <a:t> </a:t>
            </a:r>
            <a:r>
              <a:rPr lang="ru-RU" sz="1800" dirty="0"/>
              <a:t>изменения:</a:t>
            </a:r>
          </a:p>
          <a:p>
            <a:pPr lvl="0"/>
            <a:r>
              <a:rPr lang="ru-RU" sz="1800" dirty="0" smtClean="0"/>
              <a:t>Поддержка лямбда-выражение</a:t>
            </a:r>
            <a:r>
              <a:rPr lang="en-US" sz="1800" dirty="0"/>
              <a:t> </a:t>
            </a:r>
            <a:r>
              <a:rPr lang="en-US" sz="1800" u="sng" dirty="0">
                <a:hlinkClick r:id="rId2" tooltip="Lambda (programming)"/>
              </a:rPr>
              <a:t>lambda </a:t>
            </a:r>
            <a:r>
              <a:rPr lang="en-US" sz="1800" u="sng" dirty="0" smtClean="0">
                <a:hlinkClick r:id="rId2" tooltip="Lambda (programming)"/>
              </a:rPr>
              <a:t>expressions</a:t>
            </a:r>
            <a:endParaRPr lang="en-US" sz="1800" u="sng" dirty="0" smtClean="0"/>
          </a:p>
          <a:p>
            <a:r>
              <a:rPr lang="ru-RU" sz="1800" dirty="0" smtClean="0"/>
              <a:t>Проект</a:t>
            </a:r>
            <a:r>
              <a:rPr lang="en-US" sz="1800" dirty="0"/>
              <a:t> </a:t>
            </a:r>
            <a:r>
              <a:rPr lang="en-US" sz="1800" dirty="0" err="1">
                <a:hlinkClick r:id="rId3" tooltip="Nashorn (JavaScript engine)"/>
              </a:rPr>
              <a:t>Nashorn</a:t>
            </a:r>
            <a:r>
              <a:rPr lang="en-US" sz="1800" dirty="0"/>
              <a:t>, a </a:t>
            </a:r>
            <a:r>
              <a:rPr lang="en-US" sz="1800" dirty="0" smtClean="0"/>
              <a:t>JavaScript</a:t>
            </a:r>
            <a:r>
              <a:rPr lang="ru-RU" sz="1800" dirty="0" smtClean="0"/>
              <a:t>-</a:t>
            </a:r>
            <a:r>
              <a:rPr lang="en-US" sz="1800" dirty="0" smtClean="0"/>
              <a:t>runtime </a:t>
            </a:r>
            <a:r>
              <a:rPr lang="ru-RU" sz="1800" dirty="0" smtClean="0"/>
              <a:t>который позволяет разработчикам встраивать </a:t>
            </a:r>
            <a:r>
              <a:rPr lang="en-US" sz="1800" dirty="0" smtClean="0"/>
              <a:t>JavaScript</a:t>
            </a:r>
            <a:r>
              <a:rPr lang="ru-RU" sz="1800" dirty="0" smtClean="0"/>
              <a:t>-код</a:t>
            </a:r>
            <a:r>
              <a:rPr lang="en-US" sz="1800" dirty="0" smtClean="0"/>
              <a:t> </a:t>
            </a:r>
            <a:r>
              <a:rPr lang="ru-RU" sz="1800" dirty="0" smtClean="0"/>
              <a:t>внутрь приложения</a:t>
            </a:r>
            <a:endParaRPr lang="en-US" sz="1800" dirty="0"/>
          </a:p>
          <a:p>
            <a:r>
              <a:rPr lang="ru-RU" sz="1800" dirty="0" smtClean="0"/>
              <a:t>Аннотации на </a:t>
            </a:r>
            <a:r>
              <a:rPr lang="en-US" sz="1800" dirty="0" smtClean="0"/>
              <a:t>Java </a:t>
            </a:r>
            <a:r>
              <a:rPr lang="ru-RU" sz="1800" dirty="0" smtClean="0"/>
              <a:t>типы</a:t>
            </a:r>
            <a:endParaRPr lang="en-US" sz="1800" dirty="0"/>
          </a:p>
          <a:p>
            <a:r>
              <a:rPr lang="en-US" sz="1800" dirty="0"/>
              <a:t>Unsigned Integer </a:t>
            </a:r>
            <a:r>
              <a:rPr lang="en-US" sz="1800" dirty="0" smtClean="0"/>
              <a:t>Arithmetic</a:t>
            </a:r>
            <a:endParaRPr lang="en-US" sz="1800" dirty="0"/>
          </a:p>
          <a:p>
            <a:r>
              <a:rPr lang="ru-RU" sz="1800" dirty="0" smtClean="0"/>
              <a:t>Повторяемые </a:t>
            </a:r>
            <a:r>
              <a:rPr lang="en-US" sz="1800" dirty="0" smtClean="0"/>
              <a:t>annotations</a:t>
            </a:r>
            <a:endParaRPr lang="en-US" sz="1800" dirty="0"/>
          </a:p>
          <a:p>
            <a:pPr marL="342900" indent="-342900">
              <a:buFontTx/>
              <a:buChar char="-"/>
            </a:pPr>
            <a:endParaRPr lang="en-US" sz="2000" u="sng" dirty="0" smtClean="0"/>
          </a:p>
          <a:p>
            <a:pPr marL="342900" indent="-342900">
              <a:buFontTx/>
              <a:buChar char="-"/>
            </a:pPr>
            <a:endParaRPr lang="en-US" sz="2000" dirty="0" smtClean="0"/>
          </a:p>
          <a:p>
            <a:pPr marL="342900" indent="-342900">
              <a:buFontTx/>
              <a:buChar char="-"/>
            </a:pPr>
            <a:endParaRPr lang="en-US" altLang="ru-RU" sz="2000" dirty="0" smtClean="0"/>
          </a:p>
          <a:p>
            <a:pPr marL="342900" indent="-342900">
              <a:buFontTx/>
              <a:buChar char="-"/>
            </a:pPr>
            <a:endParaRPr lang="en-US" altLang="ru-RU" sz="2000" dirty="0" smtClean="0"/>
          </a:p>
          <a:p>
            <a:pPr marL="342900" indent="-342900">
              <a:buFontTx/>
              <a:buChar char="-"/>
            </a:pPr>
            <a:endParaRPr lang="en-US" altLang="ru-RU" sz="2000" dirty="0" smtClean="0"/>
          </a:p>
        </p:txBody>
      </p:sp>
    </p:spTree>
    <p:extLst>
      <p:ext uri="{BB962C8B-B14F-4D97-AF65-F5344CB8AC3E}">
        <p14:creationId xmlns:p14="http://schemas.microsoft.com/office/powerpoint/2010/main" val="2557915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title"/>
          </p:nvPr>
        </p:nvSpPr>
        <p:spPr>
          <a:xfrm>
            <a:off x="119070" y="472139"/>
            <a:ext cx="6778625" cy="301650"/>
          </a:xfrm>
        </p:spPr>
        <p:txBody>
          <a:bodyPr/>
          <a:lstStyle/>
          <a:p>
            <a:r>
              <a:rPr lang="ru-RU" dirty="0" smtClean="0"/>
              <a:t>Версии </a:t>
            </a:r>
            <a:r>
              <a:rPr lang="en-US" dirty="0" smtClean="0"/>
              <a:t>Java</a:t>
            </a:r>
            <a:endParaRPr lang="ru-RU" dirty="0"/>
          </a:p>
        </p:txBody>
      </p:sp>
      <p:pic>
        <p:nvPicPr>
          <p:cNvPr id="54274" name="Picture 2" descr="Java version statistics 201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2695" y="1354137"/>
            <a:ext cx="5715000" cy="4276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8888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S" val="1,2"/>
  <p:tag name="THINKCELLPRESENTATIONDONOTDELETE" val="&lt;?xml version=&quot;1.0&quot; encoding=&quot;UTF-16&quot; standalone=&quot;yes&quot;?&gt;&#10;&lt;root reqver=&quot;17839&quot;&gt;&lt;version val=&quot;21174&quot;/&gt;&lt;CPresentation id=&quot;1&quot;&gt;&lt;m_defprecNumber idref=&quot;2&quot;/&gt;&lt;m_defprecPercent idref=&quot;3&quot;/&gt;&lt;m_defprecDate idref=&quot;4&quot;/&gt;&lt;m_defprecYear idref=&quot;5&quot;/&gt;&lt;m_defprecQuarter idref=&quot;6&quot;/&gt;&lt;m_defprecMonth idref=&quot;7&quot;/&gt;&lt;m_defprecWeek idref=&quot;8&quot;/&gt;&lt;m_defprecDay idref=&quot;9&quot;/&gt;&lt;m_mruColor&gt;&lt;m_vecMRU length=&quot;2&quot;&gt;&lt;elem m_fUsage=&quot;1.00000000000000000000E+000&quot;&gt;&lt;m_ppcolschidx val=&quot;0&quot;/&gt;&lt;m_rgb r=&quot;dd&quot; g=&quot;dd&quot; b=&quot;dd&quot;/&gt;&lt;/elem&gt;&lt;elem m_fUsage=&quot;9.00000000000000020000E-001&quot;&gt;&lt;m_ppcolschidx val=&quot;0&quot;/&gt;&lt;m_rgb r=&quot;b2&quot; g=&quot;b2&quot; b=&quot;b2&quot;/&gt;&lt;/elem&gt;&lt;/m_vecMRU&gt;&lt;/m_mruColor&gt;&lt;m_mapectfillschemeMRU/&gt;&lt;m_eweekdayFirstOfWeek val=&quot;2&quot;/&gt;&lt;m_eweekdayFirstOfWorkweek val=&quot;2&quot;/&gt;&lt;m_eweekdayFirstOfWeekend val=&quot;7&quot;/&gt;&lt;/CPresentation&gt;&lt;CDefaultPrec id=&quot;9&quot;&gt;&lt;m_precDefault/&gt;&lt;/CDefaultPrec&gt;&lt;CDefaultPrec id=&quot;8&quot;&gt;&lt;m_precDefault/&gt;&lt;/CDefaultPrec&gt;&lt;CDefaultPrec id=&quot;7&quot;&gt;&lt;m_precDefault/&gt;&lt;/CDefaultPrec&gt;&lt;CDefaultPrec id=&quot;6&quot;&gt;&lt;m_precDefault/&gt;&lt;/CDefaultPrec&gt;&lt;CDefaultPrec id=&quot;5&quot;&gt;&lt;m_precDefault/&gt;&lt;/CDefaultPrec&gt;&lt;CDefaultPrec id=&quot;4&quot;&gt;&lt;m_precDefault/&gt;&lt;/CDefaultPrec&gt;&lt;CDefaultPrec id=&quot;3&quot;&gt;&lt;m_precDefault/&gt;&lt;/CDefaultPrec&gt;&lt;CDefaultPrec id=&quot;2&quot;&gt;&lt;m_precDefault&gt;&lt;m_chDecimalSymbol&gt;,&lt;/m_chDecimalSymbol&gt;&lt;m_nGroupingDigits val=&quot;3&quot;/&gt;&lt;m_chGroupingSymbol&gt; &lt;/m_chGroupingSymbol&gt;&lt;m_chDecimalSymbol17909&gt;,&lt;/m_chDecimalSymbol17909&gt;&lt;m_nGroupingDigits17909 val=&quot;3&quot;/&gt;&lt;m_chGroupingSymbol17909&gt; &lt;/m_chGroupingSymbol17909&gt;&lt;/m_precDefault&gt;&lt;/CDefaultPrec&gt;&lt;/root&gt;"/>
  <p:tag name="THINKCELLUNDODONOTDELETE" val="27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6jEe7YRbt0eu1kvJXrz9sQ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.6pPLz29TEuZv0dBkH3eZA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7dpAmUHKa0ujRkIwyK1.Fg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ModQ7kzRtEiKLKS6hE.HGg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vCORXiWCkGGvKpH1_fohA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8Y8M7BjXrU.NqBgmPFSF8Q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re5AISJnAE64oTtVhZ2cSg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PH6RzkuGuEy8eQdZtmQ3Cw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o.6ToeCelUeNqbIKnWo18w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KzFbGNx4cUKLnKvZozoeTA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tco0KjARM0C.Uh3etxmRVQ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lK55ygjDm0GlG3Bg7uPFxA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lmbecStuG0uGFocIVqCx0Q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tcG_uzquRUquNuVFx8EcxA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3v_w5TguU2chELWoaXfYA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  <p:tag name="THINKCELLSHAPEDONOTDELETE" val="pvnSMGCPF_EuujQBcq10Vow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  <p:tag name="THINKCELLSHAPEDONOTDELETE" val="p3.EpqNXccEaSGVmCU76Qhg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Q0nEuk5rtkm_oVM.gNDJlQ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GGQLp0a39EK2PYP1.OmIzw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ZKuVW4nbyUGyQaAhZA1l9w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o.6ToeCelUeNqbIKnWo18w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OKhYNbAfQEGHjd4gN8Ef4A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rYCgDo1hxkOuCtGa_AgtQg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6jEe7YRbt0eu1kvJXrz9sQ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6jEe7YRbt0eu1kvJXrz9sQ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OtNCVRDKEKSqAi1YKf5gw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hl3h1XWXqUu4K004BsRaIA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qWYXOWRSoUa0BvVigrKmuQ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9FeaaHCaxkqkEMn.3gXveg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lmZP.YkNmUC0iRrODY0LvQ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KzFbGNx4cUKLnKvZozoeTA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PZuph6HxYEGhLVfPr7nT9Q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WKFFc_kBOUGtzLRCJAOGZg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LGI6YoQUuUWJh1h2Tntv7A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zXsa7UTj_k2H6Yf8GQ8GzA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  <p:tag name="THINKCELLSHAPEDONOTDELETE" val="pmn5Vl7tjTk.5ixAOOb2xzg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  <p:tag name="THINKCELLSHAPEDONOTDELETE" val="p4QjC7tfllU.ghphjvn7Jfg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8Iq_Xb8NGk6PqFhr4cz.wQ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SUu.EMBMwUihhuETE7K1sQ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.uTniDzfl0yYRruJBWUM6g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P9EloKoPLk2hjqflbcJeZw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tco0KjARM0C.Uh3etxmRVQ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NbkCPFfqnEe9Mi8TQoI_vg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To8ttyXKokWxEaC3bJuQ9w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O6rzrqw4uEW0r_gW98L4BQ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wUMHIbBAbUeE61Gjqop2Yg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OQOKm52L4ki3mhPXvAkJbg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OorJgAehX06stHc2J.oJ1Q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uXXDOeACWk._S6SSvS0IWQ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JvGD2rULZEq_5XaKfYDQwA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pDexMZNrD0uLMRxuifI6Mg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tlwIMqmur0GLFPdH_Cj3rQ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ZK0CwDrxZEWXr370rvq.cA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rYCgDo1hxkOuCtGa_AgtQg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6jEe7YRbt0eu1kvJXrz9sQ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6jEe7YRbt0eu1kvJXrz9sQ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o.6ToeCelUeNqbIKnWo18w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KzFbGNx4cUKLnKvZozoeTA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tco0KjARM0C.Uh3etxmRVQ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tlwIMqmur0GLFPdH_Cj3rQ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5N9M4YcrUeernG2foFGSQ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5N9M4YcrUeernG2foFGSQ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lK55ygjDm0GlG3Bg7uPFxA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lmbecStuG0uGFocIVqCx0Q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tcG_uzquRUquNuVFx8EcxA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3v_w5TguU2chELWoaXfYA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  <p:tag name="THINKCELLSHAPEDONOTDELETE" val="pvnSMGCPF_EuujQBcq10Vow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  <p:tag name="THINKCELLSHAPEDONOTDELETE" val="p3.EpqNXccEaSGVmCU76Qhg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Q0nEuk5rtkm_oVM.gNDJlQ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GGQLp0a39EK2PYP1.OmIzw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ZKuVW4nbyUGyQaAhZA1l9w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OKhYNbAfQEGHjd4gN8Ef4A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lK55ygjDm0GlG3Bg7uPFxA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s1BUjLmBa0aQ7fG8ThbyWg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.6pPLz29TEuZv0dBkH3eZA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7dpAmUHKa0ujRkIwyK1.Fg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ModQ7kzRtEiKLKS6hE.HGg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vCORXiWCkGGvKpH1_fohA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8Y8M7BjXrU.NqBgmPFSF8Q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re5AISJnAE64oTtVhZ2cSg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PH6RzkuGuEy8eQdZtmQ3Cw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lmbecStuG0uGFocIVqCx0Q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o.6ToeCelUeNqbIKnWo18w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KzFbGNx4cUKLnKvZozoeTA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tco0KjARM0C.Uh3etxmRVQ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lK55ygjDm0GlG3Bg7uPFxA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lmbecStuG0uGFocIVqCx0Q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tcG_uzquRUquNuVFx8EcxA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3v_w5TguU2chELWoaXfYA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  <p:tag name="THINKCELLSHAPEDONOTDELETE" val="pvnSMGCPF_EuujQBcq10Vow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  <p:tag name="THINKCELLSHAPEDONOTDELETE" val="p3.EpqNXccEaSGVmCU76Qhg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Q0nEuk5rtkm_oVM.gNDJlQ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tcG_uzquRUquNuVFx8EcxA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GGQLp0a39EK2PYP1.OmIzw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ZKuVW4nbyUGyQaAhZA1l9w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OKhYNbAfQEGHjd4gN8Ef4A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rYCgDo1hxkOuCtGa_AgtQg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6jEe7YRbt0eu1kvJXrz9sQ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o.6ToeCelUeNqbIKnWo18w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KzFbGNx4cUKLnKvZozoeTA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tco0KjARM0C.Uh3etxmRVQ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tlwIMqmur0GLFPdH_Cj3rQ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pYW3h0IPC0Cmnm3TAVLKpg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3v_w5TguU2chELWoaXfYA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5N9M4YcrUeernG2foFGSQ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lK55ygjDm0GlG3Bg7uPFxA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lmbecStuG0uGFocIVqCx0Q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tcG_uzquRUquNuVFx8EcxA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3v_w5TguU2chELWoaXfYA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  <p:tag name="THINKCELLSHAPEDONOTDELETE" val="pvnSMGCPF_EuujQBcq10Vow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  <p:tag name="THINKCELLSHAPEDONOTDELETE" val="p3.EpqNXccEaSGVmCU76Qhg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Q0nEuk5rtkm_oVM.gNDJlQ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GGQLp0a39EK2PYP1.OmIzw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ZKuVW4nbyUGyQaAhZA1l9w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  <p:tag name="THINKCELLSHAPEDONOTDELETE" val="pvnSMGCPF_EuujQBcq10Vow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OKhYNbAfQEGHjd4gN8Ef4A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s1BUjLmBa0aQ7fG8ThbyWg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.6pPLz29TEuZv0dBkH3eZA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7dpAmUHKa0ujRkIwyK1.Fg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ModQ7kzRtEiKLKS6hE.HGg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vCORXiWCkGGvKpH1_fohA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8Y8M7BjXrU.NqBgmPFSF8Q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re5AISJnAE64oTtVhZ2cSg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PH6RzkuGuEy8eQdZtmQ3Cw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  <p:tag name="THINKCELLSHAPEDONOTDELETE" val="p3.EpqNXccEaSGVmCU76Qhg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o.6ToeCelUeNqbIKnWo18w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KzFbGNx4cUKLnKvZozoeTA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tco0KjARM0C.Uh3etxmRVQ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lK55ygjDm0GlG3Bg7uPFxA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lmbecStuG0uGFocIVqCx0Q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tcG_uzquRUquNuVFx8EcxA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3v_w5TguU2chELWoaXfYA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  <p:tag name="THINKCELLSHAPEDONOTDELETE" val="pvnSMGCPF_EuujQBcq10Vow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  <p:tag name="THINKCELLSHAPEDONOTDELETE" val="p3.EpqNXccEaSGVmCU76Qhg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Q0nEuk5rtkm_oVM.gNDJlQ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Q0nEuk5rtkm_oVM.gNDJlQ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GGQLp0a39EK2PYP1.OmIzw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ZKuVW4nbyUGyQaAhZA1l9w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OKhYNbAfQEGHjd4gN8Ef4A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rYCgDo1hxkOuCtGa_AgtQg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o.6ToeCelUeNqbIKnWo18w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KzFbGNx4cUKLnKvZozoeTA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tco0KjARM0C.Uh3etxmRVQ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tlwIMqmur0GLFPdH_Cj3rQ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GGQLp0a39EK2PYP1.OmIzw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5N9M4YcrUeernG2foFGSQ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lK55ygjDm0GlG3Bg7uPFxA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lmbecStuG0uGFocIVqCx0Q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tcG_uzquRUquNuVFx8EcxA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3v_w5TguU2chELWoaXfYA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  <p:tag name="THINKCELLSHAPEDONOTDELETE" val="pvnSMGCPF_EuujQBcq10Vow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  <p:tag name="THINKCELLSHAPEDONOTDELETE" val="p3.EpqNXccEaSGVmCU76Qhg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Q0nEuk5rtkm_oVM.gNDJlQ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GGQLp0a39EK2PYP1.OmIzw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ZKuVW4nbyUGyQaAhZA1l9w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ZKuVW4nbyUGyQaAhZA1l9w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OKhYNbAfQEGHjd4gN8Ef4A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s1BUjLmBa0aQ7fG8ThbyWg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.6pPLz29TEuZv0dBkH3eZA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7dpAmUHKa0ujRkIwyK1.Fg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ModQ7kzRtEiKLKS6hE.HGg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vCORXiWCkGGvKpH1_fohA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8Y8M7BjXrU.NqBgmPFSF8Q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re5AISJnAE64oTtVhZ2cSg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PH6RzkuGuEy8eQdZtmQ3Cw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OKhYNbAfQEGHjd4gN8Ef4A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o.6ToeCelUeNqbIKnWo18w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KzFbGNx4cUKLnKvZozoeTA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tco0KjARM0C.Uh3etxmRVQ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lK55ygjDm0GlG3Bg7uPFxA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lmbecStuG0uGFocIVqCx0Q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tcG_uzquRUquNuVFx8EcxA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3v_w5TguU2chELWoaXfYA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  <p:tag name="THINKCELLSHAPEDONOTDELETE" val="pvnSMGCPF_EuujQBcq10Vow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  <p:tag name="THINKCELLSHAPEDONOTDELETE" val="p3.EpqNXccEaSGVmCU76Qhg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Q0nEuk5rtkm_oVM.gNDJlQ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GGQLp0a39EK2PYP1.OmIzw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ZKuVW4nbyUGyQaAhZA1l9w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OKhYNbAfQEGHjd4gN8Ef4A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rYCgDo1hxkOuCtGa_AgtQg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6jEe7YRbt0eu1kvJXrz9sQ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o.6ToeCelUeNqbIKnWo18w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KzFbGNx4cUKLnKvZozoeTA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tco0KjARM0C.Uh3etxmRVQ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s1BUjLmBa0aQ7fG8ThbyWg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tlwIMqmur0GLFPdH_Cj3rQ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5N9M4YcrUeernG2foFGSQ"/>
</p:tagLst>
</file>

<file path=ppt/tags/tag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lK55ygjDm0GlG3Bg7uPFxA"/>
</p:tagLst>
</file>

<file path=ppt/tags/tag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lmbecStuG0uGFocIVqCx0Q"/>
</p:tagLst>
</file>

<file path=ppt/tags/tag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tcG_uzquRUquNuVFx8EcxA"/>
</p:tagLst>
</file>

<file path=ppt/tags/tag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3v_w5TguU2chELWoaXfYA"/>
</p:tagLst>
</file>

<file path=ppt/tags/tag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  <p:tag name="THINKCELLSHAPEDONOTDELETE" val="pvnSMGCPF_EuujQBcq10Vow"/>
</p:tagLst>
</file>

<file path=ppt/tags/tag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  <p:tag name="THINKCELLSHAPEDONOTDELETE" val="p3.EpqNXccEaSGVmCU76Qhg"/>
</p:tagLst>
</file>

<file path=ppt/tags/tag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Q0nEuk5rtkm_oVM.gNDJlQ"/>
</p:tagLst>
</file>

<file path=ppt/tags/tag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GGQLp0a39EK2PYP1.OmIzw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.6pPLz29TEuZv0dBkH3eZA"/>
</p:tagLst>
</file>

<file path=ppt/tags/tag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ZKuVW4nbyUGyQaAhZA1l9w"/>
</p:tagLst>
</file>

<file path=ppt/tags/tag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OKhYNbAfQEGHjd4gN8Ef4A"/>
</p:tagLst>
</file>

<file path=ppt/tags/tag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s1BUjLmBa0aQ7fG8ThbyWg"/>
</p:tagLst>
</file>

<file path=ppt/tags/tag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.6pPLz29TEuZv0dBkH3eZA"/>
</p:tagLst>
</file>

<file path=ppt/tags/tag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7dpAmUHKa0ujRkIwyK1.Fg"/>
</p:tagLst>
</file>

<file path=ppt/tags/tag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ModQ7kzRtEiKLKS6hE.HGg"/>
</p:tagLst>
</file>

<file path=ppt/tags/tag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vCORXiWCkGGvKpH1_fohA"/>
</p:tagLst>
</file>

<file path=ppt/tags/tag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8Y8M7BjXrU.NqBgmPFSF8Q"/>
</p:tagLst>
</file>

<file path=ppt/tags/tag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re5AISJnAE64oTtVhZ2cSg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6jEe7YRbt0eu1kvJXrz9sQ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7dpAmUHKa0ujRkIwyK1.Fg"/>
</p:tagLst>
</file>

<file path=ppt/tags/tag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PH6RzkuGuEy8eQdZtmQ3Cw"/>
</p:tagLst>
</file>

<file path=ppt/tags/tag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o.6ToeCelUeNqbIKnWo18w"/>
</p:tagLst>
</file>

<file path=ppt/tags/tag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KzFbGNx4cUKLnKvZozoeTA"/>
</p:tagLst>
</file>

<file path=ppt/tags/tag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tco0KjARM0C.Uh3etxmRVQ"/>
</p:tagLst>
</file>

<file path=ppt/tags/tag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lK55ygjDm0GlG3Bg7uPFxA"/>
</p:tagLst>
</file>

<file path=ppt/tags/tag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lmbecStuG0uGFocIVqCx0Q"/>
</p:tagLst>
</file>

<file path=ppt/tags/tag3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tcG_uzquRUquNuVFx8EcxA"/>
</p:tagLst>
</file>

<file path=ppt/tags/tag3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3v_w5TguU2chELWoaXfYA"/>
</p:tagLst>
</file>

<file path=ppt/tags/tag3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  <p:tag name="THINKCELLSHAPEDONOTDELETE" val="pvnSMGCPF_EuujQBcq10Vow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ModQ7kzRtEiKLKS6hE.HGg"/>
</p:tagLst>
</file>

<file path=ppt/tags/tag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  <p:tag name="THINKCELLSHAPEDONOTDELETE" val="p3.EpqNXccEaSGVmCU76Qhg"/>
</p:tagLst>
</file>

<file path=ppt/tags/tag3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Q0nEuk5rtkm_oVM.gNDJlQ"/>
</p:tagLst>
</file>

<file path=ppt/tags/tag3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GGQLp0a39EK2PYP1.OmIzw"/>
</p:tagLst>
</file>

<file path=ppt/tags/tag3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ZKuVW4nbyUGyQaAhZA1l9w"/>
</p:tagLst>
</file>

<file path=ppt/tags/tag3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OKhYNbAfQEGHjd4gN8Ef4A"/>
</p:tagLst>
</file>

<file path=ppt/tags/tag3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rYCgDo1hxkOuCtGa_AgtQg"/>
</p:tagLst>
</file>

<file path=ppt/tags/tag3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o.6ToeCelUeNqbIKnWo18w"/>
</p:tagLst>
</file>

<file path=ppt/tags/tag3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KzFbGNx4cUKLnKvZozoeTA"/>
</p:tagLst>
</file>

<file path=ppt/tags/tag3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tco0KjARM0C.Uh3etxmRVQ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vCORXiWCkGGvKpH1_fohA"/>
</p:tagLst>
</file>

<file path=ppt/tags/tag3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tlwIMqmur0GLFPdH_Cj3rQ"/>
</p:tagLst>
</file>

<file path=ppt/tags/tag3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5N9M4YcrUeernG2foFGSQ"/>
</p:tagLst>
</file>

<file path=ppt/tags/tag3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lK55ygjDm0GlG3Bg7uPFxA"/>
</p:tagLst>
</file>

<file path=ppt/tags/tag3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lmbecStuG0uGFocIVqCx0Q"/>
</p:tagLst>
</file>

<file path=ppt/tags/tag3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tcG_uzquRUquNuVFx8EcxA"/>
</p:tagLst>
</file>

<file path=ppt/tags/tag3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3v_w5TguU2chELWoaXfYA"/>
</p:tagLst>
</file>

<file path=ppt/tags/tag3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  <p:tag name="THINKCELLSHAPEDONOTDELETE" val="pvnSMGCPF_EuujQBcq10Vow"/>
</p:tagLst>
</file>

<file path=ppt/tags/tag3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  <p:tag name="THINKCELLSHAPEDONOTDELETE" val="p3.EpqNXccEaSGVmCU76Qhg"/>
</p:tagLst>
</file>

<file path=ppt/tags/tag3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Q0nEuk5rtkm_oVM.gNDJlQ"/>
</p:tagLst>
</file>

<file path=ppt/tags/tag3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GGQLp0a39EK2PYP1.OmIzw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8Y8M7BjXrU.NqBgmPFSF8Q"/>
</p:tagLst>
</file>

<file path=ppt/tags/tag3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ZKuVW4nbyUGyQaAhZA1l9w"/>
</p:tagLst>
</file>

<file path=ppt/tags/tag3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OKhYNbAfQEGHjd4gN8Ef4A"/>
</p:tagLst>
</file>

<file path=ppt/tags/tag3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s1BUjLmBa0aQ7fG8ThbyWg"/>
</p:tagLst>
</file>

<file path=ppt/tags/tag3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.6pPLz29TEuZv0dBkH3eZA"/>
</p:tagLst>
</file>

<file path=ppt/tags/tag3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7dpAmUHKa0ujRkIwyK1.Fg"/>
</p:tagLst>
</file>

<file path=ppt/tags/tag3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ModQ7kzRtEiKLKS6hE.HGg"/>
</p:tagLst>
</file>

<file path=ppt/tags/tag3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vCORXiWCkGGvKpH1_fohA"/>
</p:tagLst>
</file>

<file path=ppt/tags/tag3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8Y8M7BjXrU.NqBgmPFSF8Q"/>
</p:tagLst>
</file>

<file path=ppt/tags/tag3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re5AISJnAE64oTtVhZ2cSg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re5AISJnAE64oTtVhZ2cSg"/>
</p:tagLst>
</file>

<file path=ppt/tags/tag3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PH6RzkuGuEy8eQdZtmQ3Cw"/>
</p:tagLst>
</file>

<file path=ppt/tags/tag3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o.6ToeCelUeNqbIKnWo18w"/>
</p:tagLst>
</file>

<file path=ppt/tags/tag3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KzFbGNx4cUKLnKvZozoeTA"/>
</p:tagLst>
</file>

<file path=ppt/tags/tag3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tco0KjARM0C.Uh3etxmRVQ"/>
</p:tagLst>
</file>

<file path=ppt/tags/tag3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lK55ygjDm0GlG3Bg7uPFxA"/>
</p:tagLst>
</file>

<file path=ppt/tags/tag3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lmbecStuG0uGFocIVqCx0Q"/>
</p:tagLst>
</file>

<file path=ppt/tags/tag3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tcG_uzquRUquNuVFx8EcxA"/>
</p:tagLst>
</file>

<file path=ppt/tags/tag3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3v_w5TguU2chELWoaXfYA"/>
</p:tagLst>
</file>

<file path=ppt/tags/tag3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  <p:tag name="THINKCELLSHAPEDONOTDELETE" val="pvnSMGCPF_EuujQBcq10Vow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PH6RzkuGuEy8eQdZtmQ3Cw"/>
</p:tagLst>
</file>

<file path=ppt/tags/tag3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  <p:tag name="THINKCELLSHAPEDONOTDELETE" val="p3.EpqNXccEaSGVmCU76Qhg"/>
</p:tagLst>
</file>

<file path=ppt/tags/tag3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Q0nEuk5rtkm_oVM.gNDJlQ"/>
</p:tagLst>
</file>

<file path=ppt/tags/tag3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GGQLp0a39EK2PYP1.OmIzw"/>
</p:tagLst>
</file>

<file path=ppt/tags/tag3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ZKuVW4nbyUGyQaAhZA1l9w"/>
</p:tagLst>
</file>

<file path=ppt/tags/tag3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OKhYNbAfQEGHjd4gN8Ef4A"/>
</p:tagLst>
</file>

<file path=ppt/tags/tag3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rYCgDo1hxkOuCtGa_AgtQg"/>
</p:tagLst>
</file>

<file path=ppt/tags/tag3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6jEe7YRbt0eu1kvJXrz9sQ"/>
</p:tagLst>
</file>

<file path=ppt/tags/tag3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o.6ToeCelUeNqbIKnWo18w"/>
</p:tagLst>
</file>

<file path=ppt/tags/tag3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KzFbGNx4cUKLnKvZozoeTA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tco0KjARM0C.Uh3etxmRVQ"/>
</p:tagLst>
</file>

<file path=ppt/tags/tag3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tlwIMqmur0GLFPdH_Cj3rQ"/>
</p:tagLst>
</file>

<file path=ppt/tags/tag3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5N9M4YcrUeernG2foFGSQ"/>
</p:tagLst>
</file>

<file path=ppt/tags/tag3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lK55ygjDm0GlG3Bg7uPFxA"/>
</p:tagLst>
</file>

<file path=ppt/tags/tag3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lmbecStuG0uGFocIVqCx0Q"/>
</p:tagLst>
</file>

<file path=ppt/tags/tag3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tcG_uzquRUquNuVFx8EcxA"/>
</p:tagLst>
</file>

<file path=ppt/tags/tag3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3v_w5TguU2chELWoaXfYA"/>
</p:tagLst>
</file>

<file path=ppt/tags/tag3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  <p:tag name="THINKCELLSHAPEDONOTDELETE" val="pvnSMGCPF_EuujQBcq10Vow"/>
</p:tagLst>
</file>

<file path=ppt/tags/tag3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  <p:tag name="THINKCELLSHAPEDONOTDELETE" val="p3.EpqNXccEaSGVmCU76Qhg"/>
</p:tagLst>
</file>

<file path=ppt/tags/tag3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Q0nEuk5rtkm_oVM.gNDJlQ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o.6ToeCelUeNqbIKnWo18w"/>
</p:tagLst>
</file>

<file path=ppt/tags/tag3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GGQLp0a39EK2PYP1.OmIzw"/>
</p:tagLst>
</file>

<file path=ppt/tags/tag3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ZKuVW4nbyUGyQaAhZA1l9w"/>
</p:tagLst>
</file>

<file path=ppt/tags/tag3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OKhYNbAfQEGHjd4gN8Ef4A"/>
</p:tagLst>
</file>

<file path=ppt/tags/tag3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s1BUjLmBa0aQ7fG8ThbyWg"/>
</p:tagLst>
</file>

<file path=ppt/tags/tag3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.6pPLz29TEuZv0dBkH3eZA"/>
</p:tagLst>
</file>

<file path=ppt/tags/tag3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7dpAmUHKa0ujRkIwyK1.Fg"/>
</p:tagLst>
</file>

<file path=ppt/tags/tag3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ModQ7kzRtEiKLKS6hE.HGg"/>
</p:tagLst>
</file>

<file path=ppt/tags/tag3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vCORXiWCkGGvKpH1_fohA"/>
</p:tagLst>
</file>

<file path=ppt/tags/tag3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8Y8M7BjXrU.NqBgmPFSF8Q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KzFbGNx4cUKLnKvZozoeTA"/>
</p:tagLst>
</file>

<file path=ppt/tags/tag3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re5AISJnAE64oTtVhZ2cSg"/>
</p:tagLst>
</file>

<file path=ppt/tags/tag3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PH6RzkuGuEy8eQdZtmQ3Cw"/>
</p:tagLst>
</file>

<file path=ppt/tags/tag3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o.6ToeCelUeNqbIKnWo18w"/>
</p:tagLst>
</file>

<file path=ppt/tags/tag3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KzFbGNx4cUKLnKvZozoeTA"/>
</p:tagLst>
</file>

<file path=ppt/tags/tag3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tco0KjARM0C.Uh3etxmRVQ"/>
</p:tagLst>
</file>

<file path=ppt/tags/tag3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lK55ygjDm0GlG3Bg7uPFxA"/>
</p:tagLst>
</file>

<file path=ppt/tags/tag3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lmbecStuG0uGFocIVqCx0Q"/>
</p:tagLst>
</file>

<file path=ppt/tags/tag3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tcG_uzquRUquNuVFx8EcxA"/>
</p:tagLst>
</file>

<file path=ppt/tags/tag3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3v_w5TguU2chELWoaXfYA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tco0KjARM0C.Uh3etxmRVQ"/>
</p:tagLst>
</file>

<file path=ppt/tags/tag3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  <p:tag name="THINKCELLSHAPEDONOTDELETE" val="pvnSMGCPF_EuujQBcq10Vow"/>
</p:tagLst>
</file>

<file path=ppt/tags/tag3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  <p:tag name="THINKCELLSHAPEDONOTDELETE" val="p3.EpqNXccEaSGVmCU76Qhg"/>
</p:tagLst>
</file>

<file path=ppt/tags/tag3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Q0nEuk5rtkm_oVM.gNDJlQ"/>
</p:tagLst>
</file>

<file path=ppt/tags/tag3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GGQLp0a39EK2PYP1.OmIzw"/>
</p:tagLst>
</file>

<file path=ppt/tags/tag3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ZKuVW4nbyUGyQaAhZA1l9w"/>
</p:tagLst>
</file>

<file path=ppt/tags/tag3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OKhYNbAfQEGHjd4gN8Ef4A"/>
</p:tagLst>
</file>

<file path=ppt/tags/tag3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rYCgDo1hxkOuCtGa_AgtQg"/>
</p:tagLst>
</file>

<file path=ppt/tags/tag3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6jEe7YRbt0eu1kvJXrz9sQ"/>
</p:tagLst>
</file>

<file path=ppt/tags/tag3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pYW3h0IPC0Cmnm3TAVLKpg"/>
</p:tagLst>
</file>

<file path=ppt/tags/tag3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6jEe7YRbt0eu1kvJXrz9sQ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SFNdppg_p06oIAkRJSq9ww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lK55ygjDm0GlG3Bg7uPFxA"/>
</p:tagLst>
</file>

<file path=ppt/tags/tag4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SFNdppg_p06oIAkRJSq9ww"/>
</p:tagLst>
</file>

<file path=ppt/tags/tag4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I5WHzCX4XkmMIGdWMfyU2A"/>
</p:tagLst>
</file>

<file path=ppt/tags/tag4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qxvt1bCTZkSRsnjd_m_dnA"/>
</p:tagLst>
</file>

<file path=ppt/tags/tag4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6jEe7YRbt0eu1kvJXrz9sQ"/>
</p:tagLst>
</file>

<file path=ppt/tags/tag4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6jEe7YRbt0eu1kvJXrz9sQ"/>
</p:tagLst>
</file>

<file path=ppt/tags/tag4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6jEe7YRbt0eu1kvJXrz9sQ"/>
</p:tagLst>
</file>

<file path=ppt/tags/tag4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6jEe7YRbt0eu1kvJXrz9sQ"/>
</p:tagLst>
</file>

<file path=ppt/tags/tag4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pYW3h0IPC0Cmnm3TAVLKpg"/>
</p:tagLst>
</file>

<file path=ppt/tags/tag4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6jEe7YRbt0eu1kvJXrz9sQ"/>
</p:tagLst>
</file>

<file path=ppt/tags/tag4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SFNdppg_p06oIAkRJSq9ww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lmbecStuG0uGFocIVqCx0Q"/>
</p:tagLst>
</file>

<file path=ppt/tags/tag4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I5WHzCX4XkmMIGdWMfyU2A"/>
</p:tagLst>
</file>

<file path=ppt/tags/tag4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qxvt1bCTZkSRsnjd_m_dnA"/>
</p:tagLst>
</file>

<file path=ppt/tags/tag4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6jEe7YRbt0eu1kvJXrz9sQ"/>
</p:tagLst>
</file>

<file path=ppt/tags/tag4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6jEe7YRbt0eu1kvJXrz9sQ"/>
</p:tagLst>
</file>

<file path=ppt/tags/tag4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6jEe7YRbt0eu1kvJXrz9sQ"/>
</p:tagLst>
</file>

<file path=ppt/tags/tag4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6jEe7YRbt0eu1kvJXrz9sQ"/>
</p:tagLst>
</file>

<file path=ppt/tags/tag4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pYW3h0IPC0Cmnm3TAVLKpg"/>
</p:tagLst>
</file>

<file path=ppt/tags/tag4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6jEe7YRbt0eu1kvJXrz9sQ"/>
</p:tagLst>
</file>

<file path=ppt/tags/tag4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SFNdppg_p06oIAkRJSq9ww"/>
</p:tagLst>
</file>

<file path=ppt/tags/tag4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I5WHzCX4XkmMIGdWMfyU2A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tcG_uzquRUquNuVFx8EcxA"/>
</p:tagLst>
</file>

<file path=ppt/tags/tag4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qxvt1bCTZkSRsnjd_m_dnA"/>
</p:tagLst>
</file>

<file path=ppt/tags/tag4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6jEe7YRbt0eu1kvJXrz9sQ"/>
</p:tagLst>
</file>

<file path=ppt/tags/tag4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6jEe7YRbt0eu1kvJXrz9sQ"/>
</p:tagLst>
</file>

<file path=ppt/tags/tag4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6jEe7YRbt0eu1kvJXrz9sQ"/>
</p:tagLst>
</file>

<file path=ppt/tags/tag4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6jEe7YRbt0eu1kvJXrz9sQ"/>
</p:tagLst>
</file>

<file path=ppt/tags/tag4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OtNCVRDKEKSqAi1YKf5gw"/>
</p:tagLst>
</file>

<file path=ppt/tags/tag4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hl3h1XWXqUu4K004BsRaIA"/>
</p:tagLst>
</file>

<file path=ppt/tags/tag4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qWYXOWRSoUa0BvVigrKmuQ"/>
</p:tagLst>
</file>

<file path=ppt/tags/tag4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9FeaaHCaxkqkEMn.3gXveg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3v_w5TguU2chELWoaXfYA"/>
</p:tagLst>
</file>

<file path=ppt/tags/tag4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lmZP.YkNmUC0iRrODY0LvQ"/>
</p:tagLst>
</file>

<file path=ppt/tags/tag4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PZuph6HxYEGhLVfPr7nT9Q"/>
</p:tagLst>
</file>

<file path=ppt/tags/tag4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WKFFc_kBOUGtzLRCJAOGZg"/>
</p:tagLst>
</file>

<file path=ppt/tags/tag4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LGI6YoQUuUWJh1h2Tntv7A"/>
</p:tagLst>
</file>

<file path=ppt/tags/tag4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zXsa7UTj_k2H6Yf8GQ8GzA"/>
</p:tagLst>
</file>

<file path=ppt/tags/tag4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  <p:tag name="THINKCELLSHAPEDONOTDELETE" val="pmn5Vl7tjTk.5ixAOOb2xzg"/>
</p:tagLst>
</file>

<file path=ppt/tags/tag4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  <p:tag name="THINKCELLSHAPEDONOTDELETE" val="p4QjC7tfllU.ghphjvn7Jfg"/>
</p:tagLst>
</file>

<file path=ppt/tags/tag4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8Iq_Xb8NGk6PqFhr4cz.wQ"/>
</p:tagLst>
</file>

<file path=ppt/tags/tag4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SUu.EMBMwUihhuETE7K1sQ"/>
</p:tagLst>
</file>

<file path=ppt/tags/tag4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.uTniDzfl0yYRruJBWUM6g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  <p:tag name="THINKCELLSHAPEDONOTDELETE" val="pvnSMGCPF_EuujQBcq10Vow"/>
</p:tagLst>
</file>

<file path=ppt/tags/tag4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P9EloKoPLk2hjqflbcJeZw"/>
</p:tagLst>
</file>

<file path=ppt/tags/tag4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NbkCPFfqnEe9Mi8TQoI_vg"/>
</p:tagLst>
</file>

<file path=ppt/tags/tag4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To8ttyXKokWxEaC3bJuQ9w"/>
</p:tagLst>
</file>

<file path=ppt/tags/tag4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O6rzrqw4uEW0r_gW98L4BQ"/>
</p:tagLst>
</file>

<file path=ppt/tags/tag4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wUMHIbBAbUeE61Gjqop2Yg"/>
</p:tagLst>
</file>

<file path=ppt/tags/tag4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OQOKm52L4ki3mhPXvAkJbg"/>
</p:tagLst>
</file>

<file path=ppt/tags/tag4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OorJgAehX06stHc2J.oJ1Q"/>
</p:tagLst>
</file>

<file path=ppt/tags/tag4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uXXDOeACWk._S6SSvS0IWQ"/>
</p:tagLst>
</file>

<file path=ppt/tags/tag4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JvGD2rULZEq_5XaKfYDQwA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  <p:tag name="THINKCELLSHAPEDONOTDELETE" val="p3.EpqNXccEaSGVmCU76Qhg"/>
</p:tagLst>
</file>

<file path=ppt/tags/tag4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pDexMZNrD0uLMRxuifI6Mg"/>
</p:tagLst>
</file>

<file path=ppt/tags/tag4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ZK0CwDrxZEWXr370rvq.cA"/>
</p:tagLst>
</file>

<file path=ppt/tags/tag4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rYCgDo1hxkOuCtGa_AgtQg"/>
</p:tagLst>
</file>

<file path=ppt/tags/tag4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OtNCVRDKEKSqAi1YKf5gw"/>
</p:tagLst>
</file>

<file path=ppt/tags/tag4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hl3h1XWXqUu4K004BsRaIA"/>
</p:tagLst>
</file>

<file path=ppt/tags/tag4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qWYXOWRSoUa0BvVigrKmuQ"/>
</p:tagLst>
</file>

<file path=ppt/tags/tag4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9FeaaHCaxkqkEMn.3gXveg"/>
</p:tagLst>
</file>

<file path=ppt/tags/tag4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lmZP.YkNmUC0iRrODY0LvQ"/>
</p:tagLst>
</file>

<file path=ppt/tags/tag4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PZuph6HxYEGhLVfPr7nT9Q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Q0nEuk5rtkm_oVM.gNDJlQ"/>
</p:tagLst>
</file>

<file path=ppt/tags/tag4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WKFFc_kBOUGtzLRCJAOGZg"/>
</p:tagLst>
</file>

<file path=ppt/tags/tag4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LGI6YoQUuUWJh1h2Tntv7A"/>
</p:tagLst>
</file>

<file path=ppt/tags/tag4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zXsa7UTj_k2H6Yf8GQ8GzA"/>
</p:tagLst>
</file>

<file path=ppt/tags/tag4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  <p:tag name="THINKCELLSHAPEDONOTDELETE" val="pmn5Vl7tjTk.5ixAOOb2xzg"/>
</p:tagLst>
</file>

<file path=ppt/tags/tag4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  <p:tag name="THINKCELLSHAPEDONOTDELETE" val="p4QjC7tfllU.ghphjvn7Jfg"/>
</p:tagLst>
</file>

<file path=ppt/tags/tag4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8Iq_Xb8NGk6PqFhr4cz.wQ"/>
</p:tagLst>
</file>

<file path=ppt/tags/tag4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SUu.EMBMwUihhuETE7K1sQ"/>
</p:tagLst>
</file>

<file path=ppt/tags/tag4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.uTniDzfl0yYRruJBWUM6g"/>
</p:tagLst>
</file>

<file path=ppt/tags/tag4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P9EloKoPLk2hjqflbcJeZw"/>
</p:tagLst>
</file>

<file path=ppt/tags/tag4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GGQLp0a39EK2PYP1.OmIzw"/>
</p:tagLst>
</file>

<file path=ppt/tags/tag4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NbkCPFfqnEe9Mi8TQoI_vg"/>
</p:tagLst>
</file>

<file path=ppt/tags/tag4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To8ttyXKokWxEaC3bJuQ9w"/>
</p:tagLst>
</file>

<file path=ppt/tags/tag4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O6rzrqw4uEW0r_gW98L4BQ"/>
</p:tagLst>
</file>

<file path=ppt/tags/tag4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wUMHIbBAbUeE61Gjqop2Yg"/>
</p:tagLst>
</file>

<file path=ppt/tags/tag4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OQOKm52L4ki3mhPXvAkJbg"/>
</p:tagLst>
</file>

<file path=ppt/tags/tag4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OorJgAehX06stHc2J.oJ1Q"/>
</p:tagLst>
</file>

<file path=ppt/tags/tag4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uXXDOeACWk._S6SSvS0IWQ"/>
</p:tagLst>
</file>

<file path=ppt/tags/tag4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JvGD2rULZEq_5XaKfYDQwA"/>
</p:tagLst>
</file>

<file path=ppt/tags/tag4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pDexMZNrD0uLMRxuifI6Mg"/>
</p:tagLst>
</file>

<file path=ppt/tags/tag4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ZK0CwDrxZEWXr370rvq.cA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ZKuVW4nbyUGyQaAhZA1l9w"/>
</p:tagLst>
</file>

<file path=ppt/tags/tag4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rYCgDo1hxkOuCtGa_AgtQg"/>
</p:tagLst>
</file>

<file path=ppt/tags/tag4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pYW3h0IPC0Cmnm3TAVLKpg"/>
</p:tagLst>
</file>

<file path=ppt/tags/tag4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6jEe7YRbt0eu1kvJXrz9sQ"/>
</p:tagLst>
</file>

<file path=ppt/tags/tag4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SFNdppg_p06oIAkRJSq9ww"/>
</p:tagLst>
</file>

<file path=ppt/tags/tag4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I5WHzCX4XkmMIGdWMfyU2A"/>
</p:tagLst>
</file>

<file path=ppt/tags/tag4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qxvt1bCTZkSRsnjd_m_dnA"/>
</p:tagLst>
</file>

<file path=ppt/tags/tag4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6jEe7YRbt0eu1kvJXrz9sQ"/>
</p:tagLst>
</file>

<file path=ppt/tags/tag4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6jEe7YRbt0eu1kvJXrz9sQ"/>
</p:tagLst>
</file>

<file path=ppt/tags/tag4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6jEe7YRbt0eu1kvJXrz9sQ"/>
</p:tagLst>
</file>

<file path=ppt/tags/tag4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6jEe7YRbt0eu1kvJXrz9sQ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OKhYNbAfQEGHjd4gN8Ef4A"/>
</p:tagLst>
</file>

<file path=ppt/tags/tag4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pYW3h0IPC0Cmnm3TAVLKpg"/>
</p:tagLst>
</file>

<file path=ppt/tags/tag4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6jEe7YRbt0eu1kvJXrz9sQ"/>
</p:tagLst>
</file>

<file path=ppt/tags/tag4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SFNdppg_p06oIAkRJSq9ww"/>
</p:tagLst>
</file>

<file path=ppt/tags/tag4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I5WHzCX4XkmMIGdWMfyU2A"/>
</p:tagLst>
</file>

<file path=ppt/tags/tag4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qxvt1bCTZkSRsnjd_m_dnA"/>
</p:tagLst>
</file>

<file path=ppt/tags/tag4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6jEe7YRbt0eu1kvJXrz9sQ"/>
</p:tagLst>
</file>

<file path=ppt/tags/tag4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6jEe7YRbt0eu1kvJXrz9sQ"/>
</p:tagLst>
</file>

<file path=ppt/tags/tag4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6jEe7YRbt0eu1kvJXrz9sQ"/>
</p:tagLst>
</file>

<file path=ppt/tags/tag4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6jEe7YRbt0eu1kvJXrz9sQ"/>
</p:tagLst>
</file>

<file path=ppt/tags/tag4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I5WHzCX4XkmMIGdWMfyU2A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rYCgDo1hxkOuCtGa_AgtQg"/>
</p:tagLst>
</file>

<file path=ppt/tags/tag5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o.6ToeCelUeNqbIKnWo18w"/>
</p:tagLst>
</file>

<file path=ppt/tags/tag5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KzFbGNx4cUKLnKvZozoeTA"/>
</p:tagLst>
</file>

<file path=ppt/tags/tag5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tco0KjARM0C.Uh3etxmRVQ"/>
</p:tagLst>
</file>

<file path=ppt/tags/tag5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tlwIMqmur0GLFPdH_Cj3rQ"/>
</p:tagLst>
</file>

<file path=ppt/tags/tag5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5N9M4YcrUeernG2foFGSQ"/>
</p:tagLst>
</file>

<file path=ppt/tags/tag5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lK55ygjDm0GlG3Bg7uPFxA"/>
</p:tagLst>
</file>

<file path=ppt/tags/tag5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lmbecStuG0uGFocIVqCx0Q"/>
</p:tagLst>
</file>

<file path=ppt/tags/tag5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tcG_uzquRUquNuVFx8EcxA"/>
</p:tagLst>
</file>

<file path=ppt/tags/tag5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3v_w5TguU2chELWoaXfYA"/>
</p:tagLst>
</file>

<file path=ppt/tags/tag5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  <p:tag name="THINKCELLSHAPEDONOTDELETE" val="pvnSMGCPF_EuujQBcq10Vow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6jEe7YRbt0eu1kvJXrz9sQ"/>
</p:tagLst>
</file>

<file path=ppt/tags/tag5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  <p:tag name="THINKCELLSHAPEDONOTDELETE" val="p3.EpqNXccEaSGVmCU76Qhg"/>
</p:tagLst>
</file>

<file path=ppt/tags/tag5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Q0nEuk5rtkm_oVM.gNDJlQ"/>
</p:tagLst>
</file>

<file path=ppt/tags/tag5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GGQLp0a39EK2PYP1.OmIzw"/>
</p:tagLst>
</file>

<file path=ppt/tags/tag5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ZKuVW4nbyUGyQaAhZA1l9w"/>
</p:tagLst>
</file>

<file path=ppt/tags/tag5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OKhYNbAfQEGHjd4gN8Ef4A"/>
</p:tagLst>
</file>

<file path=ppt/tags/tag5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rYCgDo1hxkOuCtGa_AgtQg"/>
</p:tagLst>
</file>

<file path=ppt/tags/tag5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pYW3h0IPC0Cmnm3TAVLKpg"/>
</p:tagLst>
</file>

<file path=ppt/tags/tag5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6jEe7YRbt0eu1kvJXrz9sQ"/>
</p:tagLst>
</file>

<file path=ppt/tags/tag5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SFNdppg_p06oIAkRJSq9ww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6jEe7YRbt0eu1kvJXrz9sQ"/>
</p:tagLst>
</file>

<file path=ppt/tags/tag5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I5WHzCX4XkmMIGdWMfyU2A"/>
</p:tagLst>
</file>

<file path=ppt/tags/tag5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qxvt1bCTZkSRsnjd_m_dnA"/>
</p:tagLst>
</file>

<file path=ppt/tags/tag5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6jEe7YRbt0eu1kvJXrz9sQ"/>
</p:tagLst>
</file>

<file path=ppt/tags/tag5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6jEe7YRbt0eu1kvJXrz9sQ"/>
</p:tagLst>
</file>

<file path=ppt/tags/tag5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6jEe7YRbt0eu1kvJXrz9sQ"/>
</p:tagLst>
</file>

<file path=ppt/tags/tag5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6jEe7YRbt0eu1kvJXrz9sQ"/>
</p:tagLst>
</file>

<file path=ppt/tags/tag5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pYW3h0IPC0Cmnm3TAVLKpg"/>
</p:tagLst>
</file>

<file path=ppt/tags/tag5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6jEe7YRbt0eu1kvJXrz9sQ"/>
</p:tagLst>
</file>

<file path=ppt/tags/tag5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SFNdppg_p06oIAkRJSq9ww"/>
</p:tagLst>
</file>

<file path=ppt/tags/tag5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I5WHzCX4XkmMIGdWMfyU2A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qxvt1bCTZkSRsnjd_m_dnA"/>
</p:tagLst>
</file>

<file path=ppt/tags/tag5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6jEe7YRbt0eu1kvJXrz9sQ"/>
</p:tagLst>
</file>

<file path=ppt/tags/tag5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6jEe7YRbt0eu1kvJXrz9sQ"/>
</p:tagLst>
</file>

<file path=ppt/tags/tag5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6jEe7YRbt0eu1kvJXrz9sQ"/>
</p:tagLst>
</file>

<file path=ppt/tags/tag5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6jEe7YRbt0eu1kvJXrz9sQ"/>
</p:tagLst>
</file>

<file path=ppt/tags/tag5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pYW3h0IPC0Cmnm3TAVLKpg"/>
</p:tagLst>
</file>

<file path=ppt/tags/tag5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6jEe7YRbt0eu1kvJXrz9sQ"/>
</p:tagLst>
</file>

<file path=ppt/tags/tag5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SFNdppg_p06oIAkRJSq9ww"/>
</p:tagLst>
</file>

<file path=ppt/tags/tag5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I5WHzCX4XkmMIGdWMfyU2A"/>
</p:tagLst>
</file>

<file path=ppt/tags/tag5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qxvt1bCTZkSRsnjd_m_dnA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OtNCVRDKEKSqAi1YKf5gw"/>
</p:tagLst>
</file>

<file path=ppt/tags/tag5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6jEe7YRbt0eu1kvJXrz9sQ"/>
</p:tagLst>
</file>

<file path=ppt/tags/tag5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6jEe7YRbt0eu1kvJXrz9sQ"/>
</p:tagLst>
</file>

<file path=ppt/tags/tag5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6jEe7YRbt0eu1kvJXrz9sQ"/>
</p:tagLst>
</file>

<file path=ppt/tags/tag5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6jEe7YRbt0eu1kvJXrz9sQ"/>
</p:tagLst>
</file>

<file path=ppt/tags/tag5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6jEe7YRbt0eu1kvJXrz9sQ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hl3h1XWXqUu4K004BsRaIA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qWYXOWRSoUa0BvVigrKmuQ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9FeaaHCaxkqkEMn.3gXveg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lmZP.YkNmUC0iRrODY0LvQ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PZuph6HxYEGhLVfPr7nT9Q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qxvt1bCTZkSRsnjd_m_dnA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WKFFc_kBOUGtzLRCJAOGZg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LGI6YoQUuUWJh1h2Tntv7A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zXsa7UTj_k2H6Yf8GQ8GzA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  <p:tag name="THINKCELLSHAPEDONOTDELETE" val="pmn5Vl7tjTk.5ixAOOb2xzg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  <p:tag name="THINKCELLSHAPEDONOTDELETE" val="p4QjC7tfllU.ghphjvn7Jfg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8Iq_Xb8NGk6PqFhr4cz.wQ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SUu.EMBMwUihhuETE7K1sQ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.uTniDzfl0yYRruJBWUM6g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P9EloKoPLk2hjqflbcJeZw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6jEe7YRbt0eu1kvJXrz9sQ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NbkCPFfqnEe9Mi8TQoI_vg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To8ttyXKokWxEaC3bJuQ9w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O6rzrqw4uEW0r_gW98L4BQ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wUMHIbBAbUeE61Gjqop2Yg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OQOKm52L4ki3mhPXvAkJbg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OorJgAehX06stHc2J.oJ1Q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uXXDOeACWk._S6SSvS0IWQ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JvGD2rULZEq_5XaKfYDQwA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pDexMZNrD0uLMRxuifI6Mg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ZK0CwDrxZEWXr370rvq.cA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6jEe7YRbt0eu1kvJXrz9sQ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rYCgDo1hxkOuCtGa_AgtQg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6jEe7YRbt0eu1kvJXrz9sQ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o.6ToeCelUeNqbIKnWo18w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KzFbGNx4cUKLnKvZozoeTA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tco0KjARM0C.Uh3etxmRVQ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tlwIMqmur0GLFPdH_Cj3rQ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5N9M4YcrUeernG2foFGSQ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lK55ygjDm0GlG3Bg7uPFxA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lmbecStuG0uGFocIVqCx0Q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6jEe7YRbt0eu1kvJXrz9sQ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tcG_uzquRUquNuVFx8EcxA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3v_w5TguU2chELWoaXfYA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  <p:tag name="THINKCELLSHAPEDONOTDELETE" val="pvnSMGCPF_EuujQBcq10Vow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  <p:tag name="THINKCELLSHAPEDONOTDELETE" val="p3.EpqNXccEaSGVmCU76Qhg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Q0nEuk5rtkm_oVM.gNDJlQ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GGQLp0a39EK2PYP1.OmIzw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ZKuVW4nbyUGyQaAhZA1l9w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OKhYNbAfQEGHjd4gN8Ef4A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s1BUjLmBa0aQ7fG8ThbyWg"/>
</p:tagLst>
</file>

<file path=ppt/theme/theme1.xml><?xml version="1.0" encoding="utf-8"?>
<a:theme xmlns:a="http://schemas.openxmlformats.org/drawingml/2006/main" name="Firm Format - Russian">
  <a:themeElements>
    <a:clrScheme name="new color scheme">
      <a:dk1>
        <a:srgbClr val="000000"/>
      </a:dk1>
      <a:lt1>
        <a:srgbClr val="FFFFFF"/>
      </a:lt1>
      <a:dk2>
        <a:srgbClr val="002960"/>
      </a:dk2>
      <a:lt2>
        <a:srgbClr val="FFFFFF"/>
      </a:lt2>
      <a:accent1>
        <a:srgbClr val="D1E9B3"/>
      </a:accent1>
      <a:accent2>
        <a:srgbClr val="87C53B"/>
      </a:accent2>
      <a:accent3>
        <a:srgbClr val="FFC000"/>
      </a:accent3>
      <a:accent4>
        <a:srgbClr val="008000"/>
      </a:accent4>
      <a:accent5>
        <a:srgbClr val="FF6600"/>
      </a:accent5>
      <a:accent6>
        <a:srgbClr val="969696"/>
      </a:accent6>
      <a:hlink>
        <a:srgbClr val="FFC000"/>
      </a:hlink>
      <a:folHlink>
        <a:srgbClr val="0080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9525">
          <a:solidFill>
            <a:schemeClr val="accent6"/>
          </a:solidFill>
        </a:ln>
      </a:spPr>
      <a:bodyPr rtlCol="0" anchor="ctr"/>
      <a:lstStyle>
        <a:defPPr algn="ctr">
          <a:defRPr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6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Firm Format 1">
        <a:dk1>
          <a:srgbClr val="000000"/>
        </a:dk1>
        <a:lt1>
          <a:srgbClr val="FFFFFF"/>
        </a:lt1>
        <a:dk2>
          <a:srgbClr val="000000"/>
        </a:dk2>
        <a:lt2>
          <a:srgbClr val="FFFFFF"/>
        </a:lt2>
        <a:accent1>
          <a:srgbClr val="EAEAEA"/>
        </a:accent1>
        <a:accent2>
          <a:srgbClr val="D0D0D0"/>
        </a:accent2>
        <a:accent3>
          <a:srgbClr val="909090"/>
        </a:accent3>
        <a:accent4>
          <a:srgbClr val="606060"/>
        </a:accent4>
        <a:accent5>
          <a:srgbClr val="FF6600"/>
        </a:accent5>
        <a:accent6>
          <a:srgbClr val="808080"/>
        </a:accent6>
        <a:hlink>
          <a:srgbClr val="909090"/>
        </a:hlink>
        <a:folHlink>
          <a:srgbClr val="60606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Firm Format 2">
        <a:dk1>
          <a:srgbClr val="000000"/>
        </a:dk1>
        <a:lt1>
          <a:srgbClr val="FFFFFF"/>
        </a:lt1>
        <a:dk2>
          <a:srgbClr val="002960"/>
        </a:dk2>
        <a:lt2>
          <a:srgbClr val="FFFFFF"/>
        </a:lt2>
        <a:accent1>
          <a:srgbClr val="C7E0FB"/>
        </a:accent1>
        <a:accent2>
          <a:srgbClr val="91B0FF"/>
        </a:accent2>
        <a:accent3>
          <a:srgbClr val="0066CC"/>
        </a:accent3>
        <a:accent4>
          <a:srgbClr val="002960"/>
        </a:accent4>
        <a:accent5>
          <a:srgbClr val="FF6600"/>
        </a:accent5>
        <a:accent6>
          <a:srgbClr val="808080"/>
        </a:accent6>
        <a:hlink>
          <a:srgbClr val="0066CC"/>
        </a:hlink>
        <a:folHlink>
          <a:srgbClr val="00296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Firm Format 3">
        <a:dk1>
          <a:srgbClr val="000000"/>
        </a:dk1>
        <a:lt1>
          <a:srgbClr val="FFFFFF"/>
        </a:lt1>
        <a:dk2>
          <a:srgbClr val="002960"/>
        </a:dk2>
        <a:lt2>
          <a:srgbClr val="FFFFFF"/>
        </a:lt2>
        <a:accent1>
          <a:srgbClr val="C7E0FB"/>
        </a:accent1>
        <a:accent2>
          <a:srgbClr val="C7C293"/>
        </a:accent2>
        <a:accent3>
          <a:srgbClr val="50A2A0"/>
        </a:accent3>
        <a:accent4>
          <a:srgbClr val="002960"/>
        </a:accent4>
        <a:accent5>
          <a:srgbClr val="FF6600"/>
        </a:accent5>
        <a:accent6>
          <a:srgbClr val="808080"/>
        </a:accent6>
        <a:hlink>
          <a:srgbClr val="50A2A0"/>
        </a:hlink>
        <a:folHlink>
          <a:srgbClr val="00296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ew color theme">
        <a:dk1>
          <a:srgbClr val="000000"/>
        </a:dk1>
        <a:lt1>
          <a:srgbClr val="FFFFFF"/>
        </a:lt1>
        <a:dk2>
          <a:srgbClr val="002960"/>
        </a:dk2>
        <a:lt2>
          <a:srgbClr val="FFFFFF"/>
        </a:lt2>
        <a:accent1>
          <a:srgbClr val="F6D476"/>
        </a:accent1>
        <a:accent2>
          <a:srgbClr val="86C1DE"/>
        </a:accent2>
        <a:accent3>
          <a:srgbClr val="1082CF"/>
        </a:accent3>
        <a:accent4>
          <a:srgbClr val="258997"/>
        </a:accent4>
        <a:accent5>
          <a:srgbClr val="FF6600"/>
        </a:accent5>
        <a:accent6>
          <a:srgbClr val="808080"/>
        </a:accent6>
        <a:hlink>
          <a:srgbClr val="1082CF"/>
        </a:hlink>
        <a:folHlink>
          <a:srgbClr val="25899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ew template">
        <a:dk1>
          <a:srgbClr val="000000"/>
        </a:dk1>
        <a:lt1>
          <a:srgbClr val="FFFFFF"/>
        </a:lt1>
        <a:dk2>
          <a:srgbClr val="002960"/>
        </a:dk2>
        <a:lt2>
          <a:srgbClr val="FFFFFF"/>
        </a:lt2>
        <a:accent1>
          <a:srgbClr val="86C1DE"/>
        </a:accent1>
        <a:accent2>
          <a:srgbClr val="F6D476"/>
        </a:accent2>
        <a:accent3>
          <a:srgbClr val="1082CF"/>
        </a:accent3>
        <a:accent4>
          <a:srgbClr val="258997"/>
        </a:accent4>
        <a:accent5>
          <a:srgbClr val="FF6600"/>
        </a:accent5>
        <a:accent6>
          <a:srgbClr val="808080"/>
        </a:accent6>
        <a:hlink>
          <a:srgbClr val="1082CF"/>
        </a:hlink>
        <a:folHlink>
          <a:srgbClr val="25899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ew Template">
        <a:dk1>
          <a:srgbClr val="000000"/>
        </a:dk1>
        <a:lt1>
          <a:srgbClr val="FFFFFF"/>
        </a:lt1>
        <a:dk2>
          <a:srgbClr val="002960"/>
        </a:dk2>
        <a:lt2>
          <a:srgbClr val="FFFFFF"/>
        </a:lt2>
        <a:accent1>
          <a:srgbClr val="ADD4EF"/>
        </a:accent1>
        <a:accent2>
          <a:srgbClr val="F6D26E"/>
        </a:accent2>
        <a:accent3>
          <a:srgbClr val="1082CF"/>
        </a:accent3>
        <a:accent4>
          <a:srgbClr val="258997"/>
        </a:accent4>
        <a:accent5>
          <a:srgbClr val="FF6600"/>
        </a:accent5>
        <a:accent6>
          <a:srgbClr val="808080"/>
        </a:accent6>
        <a:hlink>
          <a:srgbClr val="1082CF"/>
        </a:hlink>
        <a:folHlink>
          <a:srgbClr val="258997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0.xml><?xml version="1.0" encoding="utf-8"?>
<a:theme xmlns:a="http://schemas.openxmlformats.org/drawingml/2006/main" name="107_Firm Format - Russian">
  <a:themeElements>
    <a:clrScheme name="LSB">
      <a:dk1>
        <a:srgbClr val="000000"/>
      </a:dk1>
      <a:lt1>
        <a:srgbClr val="FFFFFF"/>
      </a:lt1>
      <a:dk2>
        <a:srgbClr val="002960"/>
      </a:dk2>
      <a:lt2>
        <a:srgbClr val="FFFFFF"/>
      </a:lt2>
      <a:accent1>
        <a:srgbClr val="DEDFE7"/>
      </a:accent1>
      <a:accent2>
        <a:srgbClr val="8CC742"/>
      </a:accent2>
      <a:accent3>
        <a:srgbClr val="FFAE18"/>
      </a:accent3>
      <a:accent4>
        <a:srgbClr val="049536"/>
      </a:accent4>
      <a:accent5>
        <a:srgbClr val="FF6600"/>
      </a:accent5>
      <a:accent6>
        <a:srgbClr val="808080"/>
      </a:accent6>
      <a:hlink>
        <a:srgbClr val="FFAE18"/>
      </a:hlink>
      <a:folHlink>
        <a:srgbClr val="049536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9525">
          <a:solidFill>
            <a:schemeClr val="accent6"/>
          </a:solidFill>
        </a:ln>
      </a:spPr>
      <a:bodyPr rtlCol="0" anchor="ctr"/>
      <a:lstStyle>
        <a:defPPr algn="ctr">
          <a:defRPr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6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1_Firm Format - Russian 1">
        <a:dk1>
          <a:srgbClr val="000000"/>
        </a:dk1>
        <a:lt1>
          <a:srgbClr val="FFFFFF"/>
        </a:lt1>
        <a:dk2>
          <a:srgbClr val="000000"/>
        </a:dk2>
        <a:lt2>
          <a:srgbClr val="FFFFFF"/>
        </a:lt2>
        <a:accent1>
          <a:srgbClr val="EAEAEA"/>
        </a:accent1>
        <a:accent2>
          <a:srgbClr val="D0D0D0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BCBCBC"/>
        </a:accent6>
        <a:hlink>
          <a:srgbClr val="909090"/>
        </a:hlink>
        <a:folHlink>
          <a:srgbClr val="60606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Firm Format - Russian 2">
        <a:dk1>
          <a:srgbClr val="000000"/>
        </a:dk1>
        <a:lt1>
          <a:srgbClr val="FFFFFF"/>
        </a:lt1>
        <a:dk2>
          <a:srgbClr val="002960"/>
        </a:dk2>
        <a:lt2>
          <a:srgbClr val="FFFFFF"/>
        </a:lt2>
        <a:accent1>
          <a:srgbClr val="C7E0FB"/>
        </a:accent1>
        <a:accent2>
          <a:srgbClr val="91B0FF"/>
        </a:accent2>
        <a:accent3>
          <a:srgbClr val="FFFFFF"/>
        </a:accent3>
        <a:accent4>
          <a:srgbClr val="000000"/>
        </a:accent4>
        <a:accent5>
          <a:srgbClr val="E0EDFD"/>
        </a:accent5>
        <a:accent6>
          <a:srgbClr val="839FE7"/>
        </a:accent6>
        <a:hlink>
          <a:srgbClr val="0066CC"/>
        </a:hlink>
        <a:folHlink>
          <a:srgbClr val="00296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Firm Format - Russian 3">
        <a:dk1>
          <a:srgbClr val="000000"/>
        </a:dk1>
        <a:lt1>
          <a:srgbClr val="FFFFFF"/>
        </a:lt1>
        <a:dk2>
          <a:srgbClr val="002960"/>
        </a:dk2>
        <a:lt2>
          <a:srgbClr val="FFFFFF"/>
        </a:lt2>
        <a:accent1>
          <a:srgbClr val="C7E0FB"/>
        </a:accent1>
        <a:accent2>
          <a:srgbClr val="C7C293"/>
        </a:accent2>
        <a:accent3>
          <a:srgbClr val="FFFFFF"/>
        </a:accent3>
        <a:accent4>
          <a:srgbClr val="000000"/>
        </a:accent4>
        <a:accent5>
          <a:srgbClr val="E0EDFD"/>
        </a:accent5>
        <a:accent6>
          <a:srgbClr val="B4B085"/>
        </a:accent6>
        <a:hlink>
          <a:srgbClr val="50A2A0"/>
        </a:hlink>
        <a:folHlink>
          <a:srgbClr val="00296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1.xml><?xml version="1.0" encoding="utf-8"?>
<a:theme xmlns:a="http://schemas.openxmlformats.org/drawingml/2006/main" name="108_Firm Format - Russian">
  <a:themeElements>
    <a:clrScheme name="LSB">
      <a:dk1>
        <a:srgbClr val="000000"/>
      </a:dk1>
      <a:lt1>
        <a:srgbClr val="FFFFFF"/>
      </a:lt1>
      <a:dk2>
        <a:srgbClr val="002960"/>
      </a:dk2>
      <a:lt2>
        <a:srgbClr val="FFFFFF"/>
      </a:lt2>
      <a:accent1>
        <a:srgbClr val="DEDFE7"/>
      </a:accent1>
      <a:accent2>
        <a:srgbClr val="8CC742"/>
      </a:accent2>
      <a:accent3>
        <a:srgbClr val="FFAE18"/>
      </a:accent3>
      <a:accent4>
        <a:srgbClr val="049536"/>
      </a:accent4>
      <a:accent5>
        <a:srgbClr val="FF6600"/>
      </a:accent5>
      <a:accent6>
        <a:srgbClr val="808080"/>
      </a:accent6>
      <a:hlink>
        <a:srgbClr val="FFAE18"/>
      </a:hlink>
      <a:folHlink>
        <a:srgbClr val="049536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9525">
          <a:solidFill>
            <a:schemeClr val="accent6"/>
          </a:solidFill>
        </a:ln>
      </a:spPr>
      <a:bodyPr rtlCol="0" anchor="ctr"/>
      <a:lstStyle>
        <a:defPPr algn="ctr">
          <a:defRPr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6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1_Firm Format - Russian 1">
        <a:dk1>
          <a:srgbClr val="000000"/>
        </a:dk1>
        <a:lt1>
          <a:srgbClr val="FFFFFF"/>
        </a:lt1>
        <a:dk2>
          <a:srgbClr val="000000"/>
        </a:dk2>
        <a:lt2>
          <a:srgbClr val="FFFFFF"/>
        </a:lt2>
        <a:accent1>
          <a:srgbClr val="EAEAEA"/>
        </a:accent1>
        <a:accent2>
          <a:srgbClr val="D0D0D0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BCBCBC"/>
        </a:accent6>
        <a:hlink>
          <a:srgbClr val="909090"/>
        </a:hlink>
        <a:folHlink>
          <a:srgbClr val="60606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Firm Format - Russian 2">
        <a:dk1>
          <a:srgbClr val="000000"/>
        </a:dk1>
        <a:lt1>
          <a:srgbClr val="FFFFFF"/>
        </a:lt1>
        <a:dk2>
          <a:srgbClr val="002960"/>
        </a:dk2>
        <a:lt2>
          <a:srgbClr val="FFFFFF"/>
        </a:lt2>
        <a:accent1>
          <a:srgbClr val="C7E0FB"/>
        </a:accent1>
        <a:accent2>
          <a:srgbClr val="91B0FF"/>
        </a:accent2>
        <a:accent3>
          <a:srgbClr val="FFFFFF"/>
        </a:accent3>
        <a:accent4>
          <a:srgbClr val="000000"/>
        </a:accent4>
        <a:accent5>
          <a:srgbClr val="E0EDFD"/>
        </a:accent5>
        <a:accent6>
          <a:srgbClr val="839FE7"/>
        </a:accent6>
        <a:hlink>
          <a:srgbClr val="0066CC"/>
        </a:hlink>
        <a:folHlink>
          <a:srgbClr val="00296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Firm Format - Russian 3">
        <a:dk1>
          <a:srgbClr val="000000"/>
        </a:dk1>
        <a:lt1>
          <a:srgbClr val="FFFFFF"/>
        </a:lt1>
        <a:dk2>
          <a:srgbClr val="002960"/>
        </a:dk2>
        <a:lt2>
          <a:srgbClr val="FFFFFF"/>
        </a:lt2>
        <a:accent1>
          <a:srgbClr val="C7E0FB"/>
        </a:accent1>
        <a:accent2>
          <a:srgbClr val="C7C293"/>
        </a:accent2>
        <a:accent3>
          <a:srgbClr val="FFFFFF"/>
        </a:accent3>
        <a:accent4>
          <a:srgbClr val="000000"/>
        </a:accent4>
        <a:accent5>
          <a:srgbClr val="E0EDFD"/>
        </a:accent5>
        <a:accent6>
          <a:srgbClr val="B4B085"/>
        </a:accent6>
        <a:hlink>
          <a:srgbClr val="50A2A0"/>
        </a:hlink>
        <a:folHlink>
          <a:srgbClr val="00296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2.xml><?xml version="1.0" encoding="utf-8"?>
<a:theme xmlns:a="http://schemas.openxmlformats.org/drawingml/2006/main" name="1_Firm Format - Russian">
  <a:themeElements>
    <a:clrScheme name="new color scheme">
      <a:dk1>
        <a:srgbClr val="000000"/>
      </a:dk1>
      <a:lt1>
        <a:srgbClr val="FFFFFF"/>
      </a:lt1>
      <a:dk2>
        <a:srgbClr val="002960"/>
      </a:dk2>
      <a:lt2>
        <a:srgbClr val="FFFFFF"/>
      </a:lt2>
      <a:accent1>
        <a:srgbClr val="D1E9B3"/>
      </a:accent1>
      <a:accent2>
        <a:srgbClr val="87C53B"/>
      </a:accent2>
      <a:accent3>
        <a:srgbClr val="FFC000"/>
      </a:accent3>
      <a:accent4>
        <a:srgbClr val="008000"/>
      </a:accent4>
      <a:accent5>
        <a:srgbClr val="FF6600"/>
      </a:accent5>
      <a:accent6>
        <a:srgbClr val="969696"/>
      </a:accent6>
      <a:hlink>
        <a:srgbClr val="FFC000"/>
      </a:hlink>
      <a:folHlink>
        <a:srgbClr val="0080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9525">
          <a:solidFill>
            <a:schemeClr val="accent6"/>
          </a:solidFill>
        </a:ln>
      </a:spPr>
      <a:bodyPr rtlCol="0" anchor="ctr"/>
      <a:lstStyle>
        <a:defPPr algn="ctr">
          <a:defRPr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6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Firm Format 1">
        <a:dk1>
          <a:srgbClr val="000000"/>
        </a:dk1>
        <a:lt1>
          <a:srgbClr val="FFFFFF"/>
        </a:lt1>
        <a:dk2>
          <a:srgbClr val="000000"/>
        </a:dk2>
        <a:lt2>
          <a:srgbClr val="FFFFFF"/>
        </a:lt2>
        <a:accent1>
          <a:srgbClr val="EAEAEA"/>
        </a:accent1>
        <a:accent2>
          <a:srgbClr val="D0D0D0"/>
        </a:accent2>
        <a:accent3>
          <a:srgbClr val="909090"/>
        </a:accent3>
        <a:accent4>
          <a:srgbClr val="606060"/>
        </a:accent4>
        <a:accent5>
          <a:srgbClr val="FF6600"/>
        </a:accent5>
        <a:accent6>
          <a:srgbClr val="808080"/>
        </a:accent6>
        <a:hlink>
          <a:srgbClr val="909090"/>
        </a:hlink>
        <a:folHlink>
          <a:srgbClr val="60606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Firm Format 2">
        <a:dk1>
          <a:srgbClr val="000000"/>
        </a:dk1>
        <a:lt1>
          <a:srgbClr val="FFFFFF"/>
        </a:lt1>
        <a:dk2>
          <a:srgbClr val="002960"/>
        </a:dk2>
        <a:lt2>
          <a:srgbClr val="FFFFFF"/>
        </a:lt2>
        <a:accent1>
          <a:srgbClr val="C7E0FB"/>
        </a:accent1>
        <a:accent2>
          <a:srgbClr val="91B0FF"/>
        </a:accent2>
        <a:accent3>
          <a:srgbClr val="0066CC"/>
        </a:accent3>
        <a:accent4>
          <a:srgbClr val="002960"/>
        </a:accent4>
        <a:accent5>
          <a:srgbClr val="FF6600"/>
        </a:accent5>
        <a:accent6>
          <a:srgbClr val="808080"/>
        </a:accent6>
        <a:hlink>
          <a:srgbClr val="0066CC"/>
        </a:hlink>
        <a:folHlink>
          <a:srgbClr val="00296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Firm Format 3">
        <a:dk1>
          <a:srgbClr val="000000"/>
        </a:dk1>
        <a:lt1>
          <a:srgbClr val="FFFFFF"/>
        </a:lt1>
        <a:dk2>
          <a:srgbClr val="002960"/>
        </a:dk2>
        <a:lt2>
          <a:srgbClr val="FFFFFF"/>
        </a:lt2>
        <a:accent1>
          <a:srgbClr val="C7E0FB"/>
        </a:accent1>
        <a:accent2>
          <a:srgbClr val="C7C293"/>
        </a:accent2>
        <a:accent3>
          <a:srgbClr val="50A2A0"/>
        </a:accent3>
        <a:accent4>
          <a:srgbClr val="002960"/>
        </a:accent4>
        <a:accent5>
          <a:srgbClr val="FF6600"/>
        </a:accent5>
        <a:accent6>
          <a:srgbClr val="808080"/>
        </a:accent6>
        <a:hlink>
          <a:srgbClr val="50A2A0"/>
        </a:hlink>
        <a:folHlink>
          <a:srgbClr val="00296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ew color theme">
        <a:dk1>
          <a:srgbClr val="000000"/>
        </a:dk1>
        <a:lt1>
          <a:srgbClr val="FFFFFF"/>
        </a:lt1>
        <a:dk2>
          <a:srgbClr val="002960"/>
        </a:dk2>
        <a:lt2>
          <a:srgbClr val="FFFFFF"/>
        </a:lt2>
        <a:accent1>
          <a:srgbClr val="F6D476"/>
        </a:accent1>
        <a:accent2>
          <a:srgbClr val="86C1DE"/>
        </a:accent2>
        <a:accent3>
          <a:srgbClr val="1082CF"/>
        </a:accent3>
        <a:accent4>
          <a:srgbClr val="258997"/>
        </a:accent4>
        <a:accent5>
          <a:srgbClr val="FF6600"/>
        </a:accent5>
        <a:accent6>
          <a:srgbClr val="808080"/>
        </a:accent6>
        <a:hlink>
          <a:srgbClr val="1082CF"/>
        </a:hlink>
        <a:folHlink>
          <a:srgbClr val="25899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ew template">
        <a:dk1>
          <a:srgbClr val="000000"/>
        </a:dk1>
        <a:lt1>
          <a:srgbClr val="FFFFFF"/>
        </a:lt1>
        <a:dk2>
          <a:srgbClr val="002960"/>
        </a:dk2>
        <a:lt2>
          <a:srgbClr val="FFFFFF"/>
        </a:lt2>
        <a:accent1>
          <a:srgbClr val="86C1DE"/>
        </a:accent1>
        <a:accent2>
          <a:srgbClr val="F6D476"/>
        </a:accent2>
        <a:accent3>
          <a:srgbClr val="1082CF"/>
        </a:accent3>
        <a:accent4>
          <a:srgbClr val="258997"/>
        </a:accent4>
        <a:accent5>
          <a:srgbClr val="FF6600"/>
        </a:accent5>
        <a:accent6>
          <a:srgbClr val="808080"/>
        </a:accent6>
        <a:hlink>
          <a:srgbClr val="1082CF"/>
        </a:hlink>
        <a:folHlink>
          <a:srgbClr val="25899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ew Template">
        <a:dk1>
          <a:srgbClr val="000000"/>
        </a:dk1>
        <a:lt1>
          <a:srgbClr val="FFFFFF"/>
        </a:lt1>
        <a:dk2>
          <a:srgbClr val="002960"/>
        </a:dk2>
        <a:lt2>
          <a:srgbClr val="FFFFFF"/>
        </a:lt2>
        <a:accent1>
          <a:srgbClr val="ADD4EF"/>
        </a:accent1>
        <a:accent2>
          <a:srgbClr val="F6D26E"/>
        </a:accent2>
        <a:accent3>
          <a:srgbClr val="1082CF"/>
        </a:accent3>
        <a:accent4>
          <a:srgbClr val="258997"/>
        </a:accent4>
        <a:accent5>
          <a:srgbClr val="FF6600"/>
        </a:accent5>
        <a:accent6>
          <a:srgbClr val="808080"/>
        </a:accent6>
        <a:hlink>
          <a:srgbClr val="1082CF"/>
        </a:hlink>
        <a:folHlink>
          <a:srgbClr val="258997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3.xml><?xml version="1.0" encoding="utf-8"?>
<a:theme xmlns:a="http://schemas.openxmlformats.org/drawingml/2006/main" name="2_Firm Format - Russian">
  <a:themeElements>
    <a:clrScheme name="new color scheme">
      <a:dk1>
        <a:srgbClr val="000000"/>
      </a:dk1>
      <a:lt1>
        <a:srgbClr val="FFFFFF"/>
      </a:lt1>
      <a:dk2>
        <a:srgbClr val="002960"/>
      </a:dk2>
      <a:lt2>
        <a:srgbClr val="FFFFFF"/>
      </a:lt2>
      <a:accent1>
        <a:srgbClr val="D1E9B3"/>
      </a:accent1>
      <a:accent2>
        <a:srgbClr val="87C53B"/>
      </a:accent2>
      <a:accent3>
        <a:srgbClr val="FFC000"/>
      </a:accent3>
      <a:accent4>
        <a:srgbClr val="008000"/>
      </a:accent4>
      <a:accent5>
        <a:srgbClr val="FF6600"/>
      </a:accent5>
      <a:accent6>
        <a:srgbClr val="969696"/>
      </a:accent6>
      <a:hlink>
        <a:srgbClr val="FFC000"/>
      </a:hlink>
      <a:folHlink>
        <a:srgbClr val="0080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9525">
          <a:solidFill>
            <a:schemeClr val="accent6"/>
          </a:solidFill>
        </a:ln>
      </a:spPr>
      <a:bodyPr rtlCol="0" anchor="ctr"/>
      <a:lstStyle>
        <a:defPPr algn="ctr">
          <a:defRPr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6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Firm Format 1">
        <a:dk1>
          <a:srgbClr val="000000"/>
        </a:dk1>
        <a:lt1>
          <a:srgbClr val="FFFFFF"/>
        </a:lt1>
        <a:dk2>
          <a:srgbClr val="000000"/>
        </a:dk2>
        <a:lt2>
          <a:srgbClr val="FFFFFF"/>
        </a:lt2>
        <a:accent1>
          <a:srgbClr val="EAEAEA"/>
        </a:accent1>
        <a:accent2>
          <a:srgbClr val="D0D0D0"/>
        </a:accent2>
        <a:accent3>
          <a:srgbClr val="909090"/>
        </a:accent3>
        <a:accent4>
          <a:srgbClr val="606060"/>
        </a:accent4>
        <a:accent5>
          <a:srgbClr val="FF6600"/>
        </a:accent5>
        <a:accent6>
          <a:srgbClr val="808080"/>
        </a:accent6>
        <a:hlink>
          <a:srgbClr val="909090"/>
        </a:hlink>
        <a:folHlink>
          <a:srgbClr val="60606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Firm Format 2">
        <a:dk1>
          <a:srgbClr val="000000"/>
        </a:dk1>
        <a:lt1>
          <a:srgbClr val="FFFFFF"/>
        </a:lt1>
        <a:dk2>
          <a:srgbClr val="002960"/>
        </a:dk2>
        <a:lt2>
          <a:srgbClr val="FFFFFF"/>
        </a:lt2>
        <a:accent1>
          <a:srgbClr val="C7E0FB"/>
        </a:accent1>
        <a:accent2>
          <a:srgbClr val="91B0FF"/>
        </a:accent2>
        <a:accent3>
          <a:srgbClr val="0066CC"/>
        </a:accent3>
        <a:accent4>
          <a:srgbClr val="002960"/>
        </a:accent4>
        <a:accent5>
          <a:srgbClr val="FF6600"/>
        </a:accent5>
        <a:accent6>
          <a:srgbClr val="808080"/>
        </a:accent6>
        <a:hlink>
          <a:srgbClr val="0066CC"/>
        </a:hlink>
        <a:folHlink>
          <a:srgbClr val="00296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Firm Format 3">
        <a:dk1>
          <a:srgbClr val="000000"/>
        </a:dk1>
        <a:lt1>
          <a:srgbClr val="FFFFFF"/>
        </a:lt1>
        <a:dk2>
          <a:srgbClr val="002960"/>
        </a:dk2>
        <a:lt2>
          <a:srgbClr val="FFFFFF"/>
        </a:lt2>
        <a:accent1>
          <a:srgbClr val="C7E0FB"/>
        </a:accent1>
        <a:accent2>
          <a:srgbClr val="C7C293"/>
        </a:accent2>
        <a:accent3>
          <a:srgbClr val="50A2A0"/>
        </a:accent3>
        <a:accent4>
          <a:srgbClr val="002960"/>
        </a:accent4>
        <a:accent5>
          <a:srgbClr val="FF6600"/>
        </a:accent5>
        <a:accent6>
          <a:srgbClr val="808080"/>
        </a:accent6>
        <a:hlink>
          <a:srgbClr val="50A2A0"/>
        </a:hlink>
        <a:folHlink>
          <a:srgbClr val="00296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ew color theme">
        <a:dk1>
          <a:srgbClr val="000000"/>
        </a:dk1>
        <a:lt1>
          <a:srgbClr val="FFFFFF"/>
        </a:lt1>
        <a:dk2>
          <a:srgbClr val="002960"/>
        </a:dk2>
        <a:lt2>
          <a:srgbClr val="FFFFFF"/>
        </a:lt2>
        <a:accent1>
          <a:srgbClr val="F6D476"/>
        </a:accent1>
        <a:accent2>
          <a:srgbClr val="86C1DE"/>
        </a:accent2>
        <a:accent3>
          <a:srgbClr val="1082CF"/>
        </a:accent3>
        <a:accent4>
          <a:srgbClr val="258997"/>
        </a:accent4>
        <a:accent5>
          <a:srgbClr val="FF6600"/>
        </a:accent5>
        <a:accent6>
          <a:srgbClr val="808080"/>
        </a:accent6>
        <a:hlink>
          <a:srgbClr val="1082CF"/>
        </a:hlink>
        <a:folHlink>
          <a:srgbClr val="25899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ew template">
        <a:dk1>
          <a:srgbClr val="000000"/>
        </a:dk1>
        <a:lt1>
          <a:srgbClr val="FFFFFF"/>
        </a:lt1>
        <a:dk2>
          <a:srgbClr val="002960"/>
        </a:dk2>
        <a:lt2>
          <a:srgbClr val="FFFFFF"/>
        </a:lt2>
        <a:accent1>
          <a:srgbClr val="86C1DE"/>
        </a:accent1>
        <a:accent2>
          <a:srgbClr val="F6D476"/>
        </a:accent2>
        <a:accent3>
          <a:srgbClr val="1082CF"/>
        </a:accent3>
        <a:accent4>
          <a:srgbClr val="258997"/>
        </a:accent4>
        <a:accent5>
          <a:srgbClr val="FF6600"/>
        </a:accent5>
        <a:accent6>
          <a:srgbClr val="808080"/>
        </a:accent6>
        <a:hlink>
          <a:srgbClr val="1082CF"/>
        </a:hlink>
        <a:folHlink>
          <a:srgbClr val="25899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ew Template">
        <a:dk1>
          <a:srgbClr val="000000"/>
        </a:dk1>
        <a:lt1>
          <a:srgbClr val="FFFFFF"/>
        </a:lt1>
        <a:dk2>
          <a:srgbClr val="002960"/>
        </a:dk2>
        <a:lt2>
          <a:srgbClr val="FFFFFF"/>
        </a:lt2>
        <a:accent1>
          <a:srgbClr val="ADD4EF"/>
        </a:accent1>
        <a:accent2>
          <a:srgbClr val="F6D26E"/>
        </a:accent2>
        <a:accent3>
          <a:srgbClr val="1082CF"/>
        </a:accent3>
        <a:accent4>
          <a:srgbClr val="258997"/>
        </a:accent4>
        <a:accent5>
          <a:srgbClr val="FF6600"/>
        </a:accent5>
        <a:accent6>
          <a:srgbClr val="808080"/>
        </a:accent6>
        <a:hlink>
          <a:srgbClr val="1082CF"/>
        </a:hlink>
        <a:folHlink>
          <a:srgbClr val="258997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4.xml><?xml version="1.0" encoding="utf-8"?>
<a:theme xmlns:a="http://schemas.openxmlformats.org/drawingml/2006/main" name="3_Firm Format - Russian">
  <a:themeElements>
    <a:clrScheme name="new color scheme">
      <a:dk1>
        <a:srgbClr val="000000"/>
      </a:dk1>
      <a:lt1>
        <a:srgbClr val="FFFFFF"/>
      </a:lt1>
      <a:dk2>
        <a:srgbClr val="002960"/>
      </a:dk2>
      <a:lt2>
        <a:srgbClr val="FFFFFF"/>
      </a:lt2>
      <a:accent1>
        <a:srgbClr val="D1E9B3"/>
      </a:accent1>
      <a:accent2>
        <a:srgbClr val="87C53B"/>
      </a:accent2>
      <a:accent3>
        <a:srgbClr val="FFC000"/>
      </a:accent3>
      <a:accent4>
        <a:srgbClr val="008000"/>
      </a:accent4>
      <a:accent5>
        <a:srgbClr val="FF6600"/>
      </a:accent5>
      <a:accent6>
        <a:srgbClr val="969696"/>
      </a:accent6>
      <a:hlink>
        <a:srgbClr val="FFC000"/>
      </a:hlink>
      <a:folHlink>
        <a:srgbClr val="0080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9525">
          <a:solidFill>
            <a:schemeClr val="accent6"/>
          </a:solidFill>
        </a:ln>
      </a:spPr>
      <a:bodyPr rtlCol="0" anchor="ctr"/>
      <a:lstStyle>
        <a:defPPr algn="ctr">
          <a:defRPr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6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Firm Format 1">
        <a:dk1>
          <a:srgbClr val="000000"/>
        </a:dk1>
        <a:lt1>
          <a:srgbClr val="FFFFFF"/>
        </a:lt1>
        <a:dk2>
          <a:srgbClr val="000000"/>
        </a:dk2>
        <a:lt2>
          <a:srgbClr val="FFFFFF"/>
        </a:lt2>
        <a:accent1>
          <a:srgbClr val="EAEAEA"/>
        </a:accent1>
        <a:accent2>
          <a:srgbClr val="D0D0D0"/>
        </a:accent2>
        <a:accent3>
          <a:srgbClr val="909090"/>
        </a:accent3>
        <a:accent4>
          <a:srgbClr val="606060"/>
        </a:accent4>
        <a:accent5>
          <a:srgbClr val="FF6600"/>
        </a:accent5>
        <a:accent6>
          <a:srgbClr val="808080"/>
        </a:accent6>
        <a:hlink>
          <a:srgbClr val="909090"/>
        </a:hlink>
        <a:folHlink>
          <a:srgbClr val="60606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Firm Format 2">
        <a:dk1>
          <a:srgbClr val="000000"/>
        </a:dk1>
        <a:lt1>
          <a:srgbClr val="FFFFFF"/>
        </a:lt1>
        <a:dk2>
          <a:srgbClr val="002960"/>
        </a:dk2>
        <a:lt2>
          <a:srgbClr val="FFFFFF"/>
        </a:lt2>
        <a:accent1>
          <a:srgbClr val="C7E0FB"/>
        </a:accent1>
        <a:accent2>
          <a:srgbClr val="91B0FF"/>
        </a:accent2>
        <a:accent3>
          <a:srgbClr val="0066CC"/>
        </a:accent3>
        <a:accent4>
          <a:srgbClr val="002960"/>
        </a:accent4>
        <a:accent5>
          <a:srgbClr val="FF6600"/>
        </a:accent5>
        <a:accent6>
          <a:srgbClr val="808080"/>
        </a:accent6>
        <a:hlink>
          <a:srgbClr val="0066CC"/>
        </a:hlink>
        <a:folHlink>
          <a:srgbClr val="00296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Firm Format 3">
        <a:dk1>
          <a:srgbClr val="000000"/>
        </a:dk1>
        <a:lt1>
          <a:srgbClr val="FFFFFF"/>
        </a:lt1>
        <a:dk2>
          <a:srgbClr val="002960"/>
        </a:dk2>
        <a:lt2>
          <a:srgbClr val="FFFFFF"/>
        </a:lt2>
        <a:accent1>
          <a:srgbClr val="C7E0FB"/>
        </a:accent1>
        <a:accent2>
          <a:srgbClr val="C7C293"/>
        </a:accent2>
        <a:accent3>
          <a:srgbClr val="50A2A0"/>
        </a:accent3>
        <a:accent4>
          <a:srgbClr val="002960"/>
        </a:accent4>
        <a:accent5>
          <a:srgbClr val="FF6600"/>
        </a:accent5>
        <a:accent6>
          <a:srgbClr val="808080"/>
        </a:accent6>
        <a:hlink>
          <a:srgbClr val="50A2A0"/>
        </a:hlink>
        <a:folHlink>
          <a:srgbClr val="00296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ew color theme">
        <a:dk1>
          <a:srgbClr val="000000"/>
        </a:dk1>
        <a:lt1>
          <a:srgbClr val="FFFFFF"/>
        </a:lt1>
        <a:dk2>
          <a:srgbClr val="002960"/>
        </a:dk2>
        <a:lt2>
          <a:srgbClr val="FFFFFF"/>
        </a:lt2>
        <a:accent1>
          <a:srgbClr val="F6D476"/>
        </a:accent1>
        <a:accent2>
          <a:srgbClr val="86C1DE"/>
        </a:accent2>
        <a:accent3>
          <a:srgbClr val="1082CF"/>
        </a:accent3>
        <a:accent4>
          <a:srgbClr val="258997"/>
        </a:accent4>
        <a:accent5>
          <a:srgbClr val="FF6600"/>
        </a:accent5>
        <a:accent6>
          <a:srgbClr val="808080"/>
        </a:accent6>
        <a:hlink>
          <a:srgbClr val="1082CF"/>
        </a:hlink>
        <a:folHlink>
          <a:srgbClr val="25899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ew template">
        <a:dk1>
          <a:srgbClr val="000000"/>
        </a:dk1>
        <a:lt1>
          <a:srgbClr val="FFFFFF"/>
        </a:lt1>
        <a:dk2>
          <a:srgbClr val="002960"/>
        </a:dk2>
        <a:lt2>
          <a:srgbClr val="FFFFFF"/>
        </a:lt2>
        <a:accent1>
          <a:srgbClr val="86C1DE"/>
        </a:accent1>
        <a:accent2>
          <a:srgbClr val="F6D476"/>
        </a:accent2>
        <a:accent3>
          <a:srgbClr val="1082CF"/>
        </a:accent3>
        <a:accent4>
          <a:srgbClr val="258997"/>
        </a:accent4>
        <a:accent5>
          <a:srgbClr val="FF6600"/>
        </a:accent5>
        <a:accent6>
          <a:srgbClr val="808080"/>
        </a:accent6>
        <a:hlink>
          <a:srgbClr val="1082CF"/>
        </a:hlink>
        <a:folHlink>
          <a:srgbClr val="25899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ew Template">
        <a:dk1>
          <a:srgbClr val="000000"/>
        </a:dk1>
        <a:lt1>
          <a:srgbClr val="FFFFFF"/>
        </a:lt1>
        <a:dk2>
          <a:srgbClr val="002960"/>
        </a:dk2>
        <a:lt2>
          <a:srgbClr val="FFFFFF"/>
        </a:lt2>
        <a:accent1>
          <a:srgbClr val="ADD4EF"/>
        </a:accent1>
        <a:accent2>
          <a:srgbClr val="F6D26E"/>
        </a:accent2>
        <a:accent3>
          <a:srgbClr val="1082CF"/>
        </a:accent3>
        <a:accent4>
          <a:srgbClr val="258997"/>
        </a:accent4>
        <a:accent5>
          <a:srgbClr val="FF6600"/>
        </a:accent5>
        <a:accent6>
          <a:srgbClr val="808080"/>
        </a:accent6>
        <a:hlink>
          <a:srgbClr val="1082CF"/>
        </a:hlink>
        <a:folHlink>
          <a:srgbClr val="258997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5.xml><?xml version="1.0" encoding="utf-8"?>
<a:theme xmlns:a="http://schemas.openxmlformats.org/drawingml/2006/main" name="157_Firm Format - Russian">
  <a:themeElements>
    <a:clrScheme name="LSB">
      <a:dk1>
        <a:srgbClr val="000000"/>
      </a:dk1>
      <a:lt1>
        <a:srgbClr val="FFFFFF"/>
      </a:lt1>
      <a:dk2>
        <a:srgbClr val="002960"/>
      </a:dk2>
      <a:lt2>
        <a:srgbClr val="FFFFFF"/>
      </a:lt2>
      <a:accent1>
        <a:srgbClr val="DEDFE7"/>
      </a:accent1>
      <a:accent2>
        <a:srgbClr val="8CC742"/>
      </a:accent2>
      <a:accent3>
        <a:srgbClr val="FFAE18"/>
      </a:accent3>
      <a:accent4>
        <a:srgbClr val="049536"/>
      </a:accent4>
      <a:accent5>
        <a:srgbClr val="FF6600"/>
      </a:accent5>
      <a:accent6>
        <a:srgbClr val="808080"/>
      </a:accent6>
      <a:hlink>
        <a:srgbClr val="FFAE18"/>
      </a:hlink>
      <a:folHlink>
        <a:srgbClr val="049536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9525">
          <a:solidFill>
            <a:schemeClr val="accent6"/>
          </a:solidFill>
        </a:ln>
      </a:spPr>
      <a:bodyPr rtlCol="0" anchor="ctr"/>
      <a:lstStyle>
        <a:defPPr algn="ctr">
          <a:defRPr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6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Firm Format 1">
        <a:dk1>
          <a:srgbClr val="000000"/>
        </a:dk1>
        <a:lt1>
          <a:srgbClr val="FFFFFF"/>
        </a:lt1>
        <a:dk2>
          <a:srgbClr val="000000"/>
        </a:dk2>
        <a:lt2>
          <a:srgbClr val="FFFFFF"/>
        </a:lt2>
        <a:accent1>
          <a:srgbClr val="EAEAEA"/>
        </a:accent1>
        <a:accent2>
          <a:srgbClr val="D0D0D0"/>
        </a:accent2>
        <a:accent3>
          <a:srgbClr val="909090"/>
        </a:accent3>
        <a:accent4>
          <a:srgbClr val="606060"/>
        </a:accent4>
        <a:accent5>
          <a:srgbClr val="FF6600"/>
        </a:accent5>
        <a:accent6>
          <a:srgbClr val="808080"/>
        </a:accent6>
        <a:hlink>
          <a:srgbClr val="909090"/>
        </a:hlink>
        <a:folHlink>
          <a:srgbClr val="60606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Firm Format 2">
        <a:dk1>
          <a:srgbClr val="000000"/>
        </a:dk1>
        <a:lt1>
          <a:srgbClr val="FFFFFF"/>
        </a:lt1>
        <a:dk2>
          <a:srgbClr val="002960"/>
        </a:dk2>
        <a:lt2>
          <a:srgbClr val="FFFFFF"/>
        </a:lt2>
        <a:accent1>
          <a:srgbClr val="C7E0FB"/>
        </a:accent1>
        <a:accent2>
          <a:srgbClr val="91B0FF"/>
        </a:accent2>
        <a:accent3>
          <a:srgbClr val="0066CC"/>
        </a:accent3>
        <a:accent4>
          <a:srgbClr val="002960"/>
        </a:accent4>
        <a:accent5>
          <a:srgbClr val="FF6600"/>
        </a:accent5>
        <a:accent6>
          <a:srgbClr val="808080"/>
        </a:accent6>
        <a:hlink>
          <a:srgbClr val="0066CC"/>
        </a:hlink>
        <a:folHlink>
          <a:srgbClr val="00296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Firm Format 3">
        <a:dk1>
          <a:srgbClr val="000000"/>
        </a:dk1>
        <a:lt1>
          <a:srgbClr val="FFFFFF"/>
        </a:lt1>
        <a:dk2>
          <a:srgbClr val="002960"/>
        </a:dk2>
        <a:lt2>
          <a:srgbClr val="FFFFFF"/>
        </a:lt2>
        <a:accent1>
          <a:srgbClr val="C7E0FB"/>
        </a:accent1>
        <a:accent2>
          <a:srgbClr val="C7C293"/>
        </a:accent2>
        <a:accent3>
          <a:srgbClr val="50A2A0"/>
        </a:accent3>
        <a:accent4>
          <a:srgbClr val="002960"/>
        </a:accent4>
        <a:accent5>
          <a:srgbClr val="FF6600"/>
        </a:accent5>
        <a:accent6>
          <a:srgbClr val="808080"/>
        </a:accent6>
        <a:hlink>
          <a:srgbClr val="50A2A0"/>
        </a:hlink>
        <a:folHlink>
          <a:srgbClr val="00296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6.xml><?xml version="1.0" encoding="utf-8"?>
<a:theme xmlns:a="http://schemas.openxmlformats.org/drawingml/2006/main" name="158_Firm Format - Russian">
  <a:themeElements>
    <a:clrScheme name="LSB">
      <a:dk1>
        <a:srgbClr val="000000"/>
      </a:dk1>
      <a:lt1>
        <a:srgbClr val="FFFFFF"/>
      </a:lt1>
      <a:dk2>
        <a:srgbClr val="002960"/>
      </a:dk2>
      <a:lt2>
        <a:srgbClr val="FFFFFF"/>
      </a:lt2>
      <a:accent1>
        <a:srgbClr val="DEDFE7"/>
      </a:accent1>
      <a:accent2>
        <a:srgbClr val="8CC742"/>
      </a:accent2>
      <a:accent3>
        <a:srgbClr val="FFAE18"/>
      </a:accent3>
      <a:accent4>
        <a:srgbClr val="049536"/>
      </a:accent4>
      <a:accent5>
        <a:srgbClr val="FF6600"/>
      </a:accent5>
      <a:accent6>
        <a:srgbClr val="808080"/>
      </a:accent6>
      <a:hlink>
        <a:srgbClr val="FFAE18"/>
      </a:hlink>
      <a:folHlink>
        <a:srgbClr val="049536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9525">
          <a:solidFill>
            <a:schemeClr val="accent6"/>
          </a:solidFill>
        </a:ln>
      </a:spPr>
      <a:bodyPr rtlCol="0" anchor="ctr"/>
      <a:lstStyle>
        <a:defPPr algn="ctr">
          <a:defRPr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6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Firm Format 1">
        <a:dk1>
          <a:srgbClr val="000000"/>
        </a:dk1>
        <a:lt1>
          <a:srgbClr val="FFFFFF"/>
        </a:lt1>
        <a:dk2>
          <a:srgbClr val="000000"/>
        </a:dk2>
        <a:lt2>
          <a:srgbClr val="FFFFFF"/>
        </a:lt2>
        <a:accent1>
          <a:srgbClr val="EAEAEA"/>
        </a:accent1>
        <a:accent2>
          <a:srgbClr val="D0D0D0"/>
        </a:accent2>
        <a:accent3>
          <a:srgbClr val="909090"/>
        </a:accent3>
        <a:accent4>
          <a:srgbClr val="606060"/>
        </a:accent4>
        <a:accent5>
          <a:srgbClr val="FF6600"/>
        </a:accent5>
        <a:accent6>
          <a:srgbClr val="808080"/>
        </a:accent6>
        <a:hlink>
          <a:srgbClr val="909090"/>
        </a:hlink>
        <a:folHlink>
          <a:srgbClr val="60606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Firm Format 2">
        <a:dk1>
          <a:srgbClr val="000000"/>
        </a:dk1>
        <a:lt1>
          <a:srgbClr val="FFFFFF"/>
        </a:lt1>
        <a:dk2>
          <a:srgbClr val="002960"/>
        </a:dk2>
        <a:lt2>
          <a:srgbClr val="FFFFFF"/>
        </a:lt2>
        <a:accent1>
          <a:srgbClr val="C7E0FB"/>
        </a:accent1>
        <a:accent2>
          <a:srgbClr val="91B0FF"/>
        </a:accent2>
        <a:accent3>
          <a:srgbClr val="0066CC"/>
        </a:accent3>
        <a:accent4>
          <a:srgbClr val="002960"/>
        </a:accent4>
        <a:accent5>
          <a:srgbClr val="FF6600"/>
        </a:accent5>
        <a:accent6>
          <a:srgbClr val="808080"/>
        </a:accent6>
        <a:hlink>
          <a:srgbClr val="0066CC"/>
        </a:hlink>
        <a:folHlink>
          <a:srgbClr val="00296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Firm Format 3">
        <a:dk1>
          <a:srgbClr val="000000"/>
        </a:dk1>
        <a:lt1>
          <a:srgbClr val="FFFFFF"/>
        </a:lt1>
        <a:dk2>
          <a:srgbClr val="002960"/>
        </a:dk2>
        <a:lt2>
          <a:srgbClr val="FFFFFF"/>
        </a:lt2>
        <a:accent1>
          <a:srgbClr val="C7E0FB"/>
        </a:accent1>
        <a:accent2>
          <a:srgbClr val="C7C293"/>
        </a:accent2>
        <a:accent3>
          <a:srgbClr val="50A2A0"/>
        </a:accent3>
        <a:accent4>
          <a:srgbClr val="002960"/>
        </a:accent4>
        <a:accent5>
          <a:srgbClr val="FF6600"/>
        </a:accent5>
        <a:accent6>
          <a:srgbClr val="808080"/>
        </a:accent6>
        <a:hlink>
          <a:srgbClr val="50A2A0"/>
        </a:hlink>
        <a:folHlink>
          <a:srgbClr val="00296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7.xml><?xml version="1.0" encoding="utf-8"?>
<a:theme xmlns:a="http://schemas.openxmlformats.org/drawingml/2006/main" name="4_Firm Format - Russian">
  <a:themeElements>
    <a:clrScheme name="new color scheme">
      <a:dk1>
        <a:srgbClr val="000000"/>
      </a:dk1>
      <a:lt1>
        <a:srgbClr val="FFFFFF"/>
      </a:lt1>
      <a:dk2>
        <a:srgbClr val="002960"/>
      </a:dk2>
      <a:lt2>
        <a:srgbClr val="FFFFFF"/>
      </a:lt2>
      <a:accent1>
        <a:srgbClr val="D1E9B3"/>
      </a:accent1>
      <a:accent2>
        <a:srgbClr val="87C53B"/>
      </a:accent2>
      <a:accent3>
        <a:srgbClr val="FFC000"/>
      </a:accent3>
      <a:accent4>
        <a:srgbClr val="008000"/>
      </a:accent4>
      <a:accent5>
        <a:srgbClr val="FF6600"/>
      </a:accent5>
      <a:accent6>
        <a:srgbClr val="969696"/>
      </a:accent6>
      <a:hlink>
        <a:srgbClr val="FFC000"/>
      </a:hlink>
      <a:folHlink>
        <a:srgbClr val="0080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9525">
          <a:solidFill>
            <a:schemeClr val="accent6"/>
          </a:solidFill>
        </a:ln>
      </a:spPr>
      <a:bodyPr rtlCol="0" anchor="ctr"/>
      <a:lstStyle>
        <a:defPPr algn="ctr">
          <a:defRPr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6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Firm Format 1">
        <a:dk1>
          <a:srgbClr val="000000"/>
        </a:dk1>
        <a:lt1>
          <a:srgbClr val="FFFFFF"/>
        </a:lt1>
        <a:dk2>
          <a:srgbClr val="000000"/>
        </a:dk2>
        <a:lt2>
          <a:srgbClr val="FFFFFF"/>
        </a:lt2>
        <a:accent1>
          <a:srgbClr val="EAEAEA"/>
        </a:accent1>
        <a:accent2>
          <a:srgbClr val="D0D0D0"/>
        </a:accent2>
        <a:accent3>
          <a:srgbClr val="909090"/>
        </a:accent3>
        <a:accent4>
          <a:srgbClr val="606060"/>
        </a:accent4>
        <a:accent5>
          <a:srgbClr val="FF6600"/>
        </a:accent5>
        <a:accent6>
          <a:srgbClr val="808080"/>
        </a:accent6>
        <a:hlink>
          <a:srgbClr val="909090"/>
        </a:hlink>
        <a:folHlink>
          <a:srgbClr val="60606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Firm Format 2">
        <a:dk1>
          <a:srgbClr val="000000"/>
        </a:dk1>
        <a:lt1>
          <a:srgbClr val="FFFFFF"/>
        </a:lt1>
        <a:dk2>
          <a:srgbClr val="002960"/>
        </a:dk2>
        <a:lt2>
          <a:srgbClr val="FFFFFF"/>
        </a:lt2>
        <a:accent1>
          <a:srgbClr val="C7E0FB"/>
        </a:accent1>
        <a:accent2>
          <a:srgbClr val="91B0FF"/>
        </a:accent2>
        <a:accent3>
          <a:srgbClr val="0066CC"/>
        </a:accent3>
        <a:accent4>
          <a:srgbClr val="002960"/>
        </a:accent4>
        <a:accent5>
          <a:srgbClr val="FF6600"/>
        </a:accent5>
        <a:accent6>
          <a:srgbClr val="808080"/>
        </a:accent6>
        <a:hlink>
          <a:srgbClr val="0066CC"/>
        </a:hlink>
        <a:folHlink>
          <a:srgbClr val="00296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Firm Format 3">
        <a:dk1>
          <a:srgbClr val="000000"/>
        </a:dk1>
        <a:lt1>
          <a:srgbClr val="FFFFFF"/>
        </a:lt1>
        <a:dk2>
          <a:srgbClr val="002960"/>
        </a:dk2>
        <a:lt2>
          <a:srgbClr val="FFFFFF"/>
        </a:lt2>
        <a:accent1>
          <a:srgbClr val="C7E0FB"/>
        </a:accent1>
        <a:accent2>
          <a:srgbClr val="C7C293"/>
        </a:accent2>
        <a:accent3>
          <a:srgbClr val="50A2A0"/>
        </a:accent3>
        <a:accent4>
          <a:srgbClr val="002960"/>
        </a:accent4>
        <a:accent5>
          <a:srgbClr val="FF6600"/>
        </a:accent5>
        <a:accent6>
          <a:srgbClr val="808080"/>
        </a:accent6>
        <a:hlink>
          <a:srgbClr val="50A2A0"/>
        </a:hlink>
        <a:folHlink>
          <a:srgbClr val="00296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ew color theme">
        <a:dk1>
          <a:srgbClr val="000000"/>
        </a:dk1>
        <a:lt1>
          <a:srgbClr val="FFFFFF"/>
        </a:lt1>
        <a:dk2>
          <a:srgbClr val="002960"/>
        </a:dk2>
        <a:lt2>
          <a:srgbClr val="FFFFFF"/>
        </a:lt2>
        <a:accent1>
          <a:srgbClr val="F6D476"/>
        </a:accent1>
        <a:accent2>
          <a:srgbClr val="86C1DE"/>
        </a:accent2>
        <a:accent3>
          <a:srgbClr val="1082CF"/>
        </a:accent3>
        <a:accent4>
          <a:srgbClr val="258997"/>
        </a:accent4>
        <a:accent5>
          <a:srgbClr val="FF6600"/>
        </a:accent5>
        <a:accent6>
          <a:srgbClr val="808080"/>
        </a:accent6>
        <a:hlink>
          <a:srgbClr val="1082CF"/>
        </a:hlink>
        <a:folHlink>
          <a:srgbClr val="25899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ew template">
        <a:dk1>
          <a:srgbClr val="000000"/>
        </a:dk1>
        <a:lt1>
          <a:srgbClr val="FFFFFF"/>
        </a:lt1>
        <a:dk2>
          <a:srgbClr val="002960"/>
        </a:dk2>
        <a:lt2>
          <a:srgbClr val="FFFFFF"/>
        </a:lt2>
        <a:accent1>
          <a:srgbClr val="86C1DE"/>
        </a:accent1>
        <a:accent2>
          <a:srgbClr val="F6D476"/>
        </a:accent2>
        <a:accent3>
          <a:srgbClr val="1082CF"/>
        </a:accent3>
        <a:accent4>
          <a:srgbClr val="258997"/>
        </a:accent4>
        <a:accent5>
          <a:srgbClr val="FF6600"/>
        </a:accent5>
        <a:accent6>
          <a:srgbClr val="808080"/>
        </a:accent6>
        <a:hlink>
          <a:srgbClr val="1082CF"/>
        </a:hlink>
        <a:folHlink>
          <a:srgbClr val="25899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ew Template">
        <a:dk1>
          <a:srgbClr val="000000"/>
        </a:dk1>
        <a:lt1>
          <a:srgbClr val="FFFFFF"/>
        </a:lt1>
        <a:dk2>
          <a:srgbClr val="002960"/>
        </a:dk2>
        <a:lt2>
          <a:srgbClr val="FFFFFF"/>
        </a:lt2>
        <a:accent1>
          <a:srgbClr val="ADD4EF"/>
        </a:accent1>
        <a:accent2>
          <a:srgbClr val="F6D26E"/>
        </a:accent2>
        <a:accent3>
          <a:srgbClr val="1082CF"/>
        </a:accent3>
        <a:accent4>
          <a:srgbClr val="258997"/>
        </a:accent4>
        <a:accent5>
          <a:srgbClr val="FF6600"/>
        </a:accent5>
        <a:accent6>
          <a:srgbClr val="808080"/>
        </a:accent6>
        <a:hlink>
          <a:srgbClr val="1082CF"/>
        </a:hlink>
        <a:folHlink>
          <a:srgbClr val="258997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8.xml><?xml version="1.0" encoding="utf-8"?>
<a:theme xmlns:a="http://schemas.openxmlformats.org/drawingml/2006/main" name="5_Firm Format - Russian">
  <a:themeElements>
    <a:clrScheme name="new color scheme">
      <a:dk1>
        <a:srgbClr val="000000"/>
      </a:dk1>
      <a:lt1>
        <a:srgbClr val="FFFFFF"/>
      </a:lt1>
      <a:dk2>
        <a:srgbClr val="002960"/>
      </a:dk2>
      <a:lt2>
        <a:srgbClr val="FFFFFF"/>
      </a:lt2>
      <a:accent1>
        <a:srgbClr val="D1E9B3"/>
      </a:accent1>
      <a:accent2>
        <a:srgbClr val="87C53B"/>
      </a:accent2>
      <a:accent3>
        <a:srgbClr val="FFC000"/>
      </a:accent3>
      <a:accent4>
        <a:srgbClr val="008000"/>
      </a:accent4>
      <a:accent5>
        <a:srgbClr val="FF6600"/>
      </a:accent5>
      <a:accent6>
        <a:srgbClr val="969696"/>
      </a:accent6>
      <a:hlink>
        <a:srgbClr val="FFC000"/>
      </a:hlink>
      <a:folHlink>
        <a:srgbClr val="0080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9525">
          <a:solidFill>
            <a:schemeClr val="accent6"/>
          </a:solidFill>
        </a:ln>
      </a:spPr>
      <a:bodyPr rtlCol="0" anchor="ctr"/>
      <a:lstStyle>
        <a:defPPr algn="ctr">
          <a:defRPr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6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Firm Format 1">
        <a:dk1>
          <a:srgbClr val="000000"/>
        </a:dk1>
        <a:lt1>
          <a:srgbClr val="FFFFFF"/>
        </a:lt1>
        <a:dk2>
          <a:srgbClr val="000000"/>
        </a:dk2>
        <a:lt2>
          <a:srgbClr val="FFFFFF"/>
        </a:lt2>
        <a:accent1>
          <a:srgbClr val="EAEAEA"/>
        </a:accent1>
        <a:accent2>
          <a:srgbClr val="D0D0D0"/>
        </a:accent2>
        <a:accent3>
          <a:srgbClr val="909090"/>
        </a:accent3>
        <a:accent4>
          <a:srgbClr val="606060"/>
        </a:accent4>
        <a:accent5>
          <a:srgbClr val="FF6600"/>
        </a:accent5>
        <a:accent6>
          <a:srgbClr val="808080"/>
        </a:accent6>
        <a:hlink>
          <a:srgbClr val="909090"/>
        </a:hlink>
        <a:folHlink>
          <a:srgbClr val="60606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Firm Format 2">
        <a:dk1>
          <a:srgbClr val="000000"/>
        </a:dk1>
        <a:lt1>
          <a:srgbClr val="FFFFFF"/>
        </a:lt1>
        <a:dk2>
          <a:srgbClr val="002960"/>
        </a:dk2>
        <a:lt2>
          <a:srgbClr val="FFFFFF"/>
        </a:lt2>
        <a:accent1>
          <a:srgbClr val="C7E0FB"/>
        </a:accent1>
        <a:accent2>
          <a:srgbClr val="91B0FF"/>
        </a:accent2>
        <a:accent3>
          <a:srgbClr val="0066CC"/>
        </a:accent3>
        <a:accent4>
          <a:srgbClr val="002960"/>
        </a:accent4>
        <a:accent5>
          <a:srgbClr val="FF6600"/>
        </a:accent5>
        <a:accent6>
          <a:srgbClr val="808080"/>
        </a:accent6>
        <a:hlink>
          <a:srgbClr val="0066CC"/>
        </a:hlink>
        <a:folHlink>
          <a:srgbClr val="00296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Firm Format 3">
        <a:dk1>
          <a:srgbClr val="000000"/>
        </a:dk1>
        <a:lt1>
          <a:srgbClr val="FFFFFF"/>
        </a:lt1>
        <a:dk2>
          <a:srgbClr val="002960"/>
        </a:dk2>
        <a:lt2>
          <a:srgbClr val="FFFFFF"/>
        </a:lt2>
        <a:accent1>
          <a:srgbClr val="C7E0FB"/>
        </a:accent1>
        <a:accent2>
          <a:srgbClr val="C7C293"/>
        </a:accent2>
        <a:accent3>
          <a:srgbClr val="50A2A0"/>
        </a:accent3>
        <a:accent4>
          <a:srgbClr val="002960"/>
        </a:accent4>
        <a:accent5>
          <a:srgbClr val="FF6600"/>
        </a:accent5>
        <a:accent6>
          <a:srgbClr val="808080"/>
        </a:accent6>
        <a:hlink>
          <a:srgbClr val="50A2A0"/>
        </a:hlink>
        <a:folHlink>
          <a:srgbClr val="00296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ew color theme">
        <a:dk1>
          <a:srgbClr val="000000"/>
        </a:dk1>
        <a:lt1>
          <a:srgbClr val="FFFFFF"/>
        </a:lt1>
        <a:dk2>
          <a:srgbClr val="002960"/>
        </a:dk2>
        <a:lt2>
          <a:srgbClr val="FFFFFF"/>
        </a:lt2>
        <a:accent1>
          <a:srgbClr val="F6D476"/>
        </a:accent1>
        <a:accent2>
          <a:srgbClr val="86C1DE"/>
        </a:accent2>
        <a:accent3>
          <a:srgbClr val="1082CF"/>
        </a:accent3>
        <a:accent4>
          <a:srgbClr val="258997"/>
        </a:accent4>
        <a:accent5>
          <a:srgbClr val="FF6600"/>
        </a:accent5>
        <a:accent6>
          <a:srgbClr val="808080"/>
        </a:accent6>
        <a:hlink>
          <a:srgbClr val="1082CF"/>
        </a:hlink>
        <a:folHlink>
          <a:srgbClr val="25899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ew template">
        <a:dk1>
          <a:srgbClr val="000000"/>
        </a:dk1>
        <a:lt1>
          <a:srgbClr val="FFFFFF"/>
        </a:lt1>
        <a:dk2>
          <a:srgbClr val="002960"/>
        </a:dk2>
        <a:lt2>
          <a:srgbClr val="FFFFFF"/>
        </a:lt2>
        <a:accent1>
          <a:srgbClr val="86C1DE"/>
        </a:accent1>
        <a:accent2>
          <a:srgbClr val="F6D476"/>
        </a:accent2>
        <a:accent3>
          <a:srgbClr val="1082CF"/>
        </a:accent3>
        <a:accent4>
          <a:srgbClr val="258997"/>
        </a:accent4>
        <a:accent5>
          <a:srgbClr val="FF6600"/>
        </a:accent5>
        <a:accent6>
          <a:srgbClr val="808080"/>
        </a:accent6>
        <a:hlink>
          <a:srgbClr val="1082CF"/>
        </a:hlink>
        <a:folHlink>
          <a:srgbClr val="25899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ew Template">
        <a:dk1>
          <a:srgbClr val="000000"/>
        </a:dk1>
        <a:lt1>
          <a:srgbClr val="FFFFFF"/>
        </a:lt1>
        <a:dk2>
          <a:srgbClr val="002960"/>
        </a:dk2>
        <a:lt2>
          <a:srgbClr val="FFFFFF"/>
        </a:lt2>
        <a:accent1>
          <a:srgbClr val="ADD4EF"/>
        </a:accent1>
        <a:accent2>
          <a:srgbClr val="F6D26E"/>
        </a:accent2>
        <a:accent3>
          <a:srgbClr val="1082CF"/>
        </a:accent3>
        <a:accent4>
          <a:srgbClr val="258997"/>
        </a:accent4>
        <a:accent5>
          <a:srgbClr val="FF6600"/>
        </a:accent5>
        <a:accent6>
          <a:srgbClr val="808080"/>
        </a:accent6>
        <a:hlink>
          <a:srgbClr val="1082CF"/>
        </a:hlink>
        <a:folHlink>
          <a:srgbClr val="258997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9.xml><?xml version="1.0" encoding="utf-8"?>
<a:theme xmlns:a="http://schemas.openxmlformats.org/drawingml/2006/main" name="13_Firm Format - Russian">
  <a:themeElements>
    <a:clrScheme name="LSB">
      <a:dk1>
        <a:srgbClr val="000000"/>
      </a:dk1>
      <a:lt1>
        <a:srgbClr val="FFFFFF"/>
      </a:lt1>
      <a:dk2>
        <a:srgbClr val="002960"/>
      </a:dk2>
      <a:lt2>
        <a:srgbClr val="FFFFFF"/>
      </a:lt2>
      <a:accent1>
        <a:srgbClr val="DEDFE7"/>
      </a:accent1>
      <a:accent2>
        <a:srgbClr val="8CC742"/>
      </a:accent2>
      <a:accent3>
        <a:srgbClr val="FFAE18"/>
      </a:accent3>
      <a:accent4>
        <a:srgbClr val="049536"/>
      </a:accent4>
      <a:accent5>
        <a:srgbClr val="FF6600"/>
      </a:accent5>
      <a:accent6>
        <a:srgbClr val="808080"/>
      </a:accent6>
      <a:hlink>
        <a:srgbClr val="FFAE18"/>
      </a:hlink>
      <a:folHlink>
        <a:srgbClr val="049536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9525">
          <a:solidFill>
            <a:schemeClr val="accent6"/>
          </a:solidFill>
        </a:ln>
      </a:spPr>
      <a:bodyPr rtlCol="0" anchor="ctr"/>
      <a:lstStyle>
        <a:defPPr algn="ctr">
          <a:defRPr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6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Firm Format 1">
        <a:dk1>
          <a:srgbClr val="000000"/>
        </a:dk1>
        <a:lt1>
          <a:srgbClr val="FFFFFF"/>
        </a:lt1>
        <a:dk2>
          <a:srgbClr val="000000"/>
        </a:dk2>
        <a:lt2>
          <a:srgbClr val="FFFFFF"/>
        </a:lt2>
        <a:accent1>
          <a:srgbClr val="EAEAEA"/>
        </a:accent1>
        <a:accent2>
          <a:srgbClr val="D0D0D0"/>
        </a:accent2>
        <a:accent3>
          <a:srgbClr val="909090"/>
        </a:accent3>
        <a:accent4>
          <a:srgbClr val="606060"/>
        </a:accent4>
        <a:accent5>
          <a:srgbClr val="FF6600"/>
        </a:accent5>
        <a:accent6>
          <a:srgbClr val="808080"/>
        </a:accent6>
        <a:hlink>
          <a:srgbClr val="909090"/>
        </a:hlink>
        <a:folHlink>
          <a:srgbClr val="60606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Firm Format 2">
        <a:dk1>
          <a:srgbClr val="000000"/>
        </a:dk1>
        <a:lt1>
          <a:srgbClr val="FFFFFF"/>
        </a:lt1>
        <a:dk2>
          <a:srgbClr val="002960"/>
        </a:dk2>
        <a:lt2>
          <a:srgbClr val="FFFFFF"/>
        </a:lt2>
        <a:accent1>
          <a:srgbClr val="C7E0FB"/>
        </a:accent1>
        <a:accent2>
          <a:srgbClr val="91B0FF"/>
        </a:accent2>
        <a:accent3>
          <a:srgbClr val="0066CC"/>
        </a:accent3>
        <a:accent4>
          <a:srgbClr val="002960"/>
        </a:accent4>
        <a:accent5>
          <a:srgbClr val="FF6600"/>
        </a:accent5>
        <a:accent6>
          <a:srgbClr val="808080"/>
        </a:accent6>
        <a:hlink>
          <a:srgbClr val="0066CC"/>
        </a:hlink>
        <a:folHlink>
          <a:srgbClr val="00296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Firm Format 3">
        <a:dk1>
          <a:srgbClr val="000000"/>
        </a:dk1>
        <a:lt1>
          <a:srgbClr val="FFFFFF"/>
        </a:lt1>
        <a:dk2>
          <a:srgbClr val="002960"/>
        </a:dk2>
        <a:lt2>
          <a:srgbClr val="FFFFFF"/>
        </a:lt2>
        <a:accent1>
          <a:srgbClr val="C7E0FB"/>
        </a:accent1>
        <a:accent2>
          <a:srgbClr val="C7C293"/>
        </a:accent2>
        <a:accent3>
          <a:srgbClr val="50A2A0"/>
        </a:accent3>
        <a:accent4>
          <a:srgbClr val="002960"/>
        </a:accent4>
        <a:accent5>
          <a:srgbClr val="FF6600"/>
        </a:accent5>
        <a:accent6>
          <a:srgbClr val="808080"/>
        </a:accent6>
        <a:hlink>
          <a:srgbClr val="50A2A0"/>
        </a:hlink>
        <a:folHlink>
          <a:srgbClr val="00296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01_Firm Format - Russian">
  <a:themeElements>
    <a:clrScheme name="LSB">
      <a:dk1>
        <a:srgbClr val="000000"/>
      </a:dk1>
      <a:lt1>
        <a:srgbClr val="FFFFFF"/>
      </a:lt1>
      <a:dk2>
        <a:srgbClr val="002960"/>
      </a:dk2>
      <a:lt2>
        <a:srgbClr val="FFFFFF"/>
      </a:lt2>
      <a:accent1>
        <a:srgbClr val="DEDFE7"/>
      </a:accent1>
      <a:accent2>
        <a:srgbClr val="8CC742"/>
      </a:accent2>
      <a:accent3>
        <a:srgbClr val="FFAE18"/>
      </a:accent3>
      <a:accent4>
        <a:srgbClr val="049536"/>
      </a:accent4>
      <a:accent5>
        <a:srgbClr val="FF6600"/>
      </a:accent5>
      <a:accent6>
        <a:srgbClr val="808080"/>
      </a:accent6>
      <a:hlink>
        <a:srgbClr val="FFAE18"/>
      </a:hlink>
      <a:folHlink>
        <a:srgbClr val="049536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9525">
          <a:solidFill>
            <a:schemeClr val="accent6"/>
          </a:solidFill>
        </a:ln>
      </a:spPr>
      <a:bodyPr rtlCol="0" anchor="ctr"/>
      <a:lstStyle>
        <a:defPPr algn="ctr">
          <a:defRPr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6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1_Firm Format - Russian 1">
        <a:dk1>
          <a:srgbClr val="000000"/>
        </a:dk1>
        <a:lt1>
          <a:srgbClr val="FFFFFF"/>
        </a:lt1>
        <a:dk2>
          <a:srgbClr val="000000"/>
        </a:dk2>
        <a:lt2>
          <a:srgbClr val="FFFFFF"/>
        </a:lt2>
        <a:accent1>
          <a:srgbClr val="EAEAEA"/>
        </a:accent1>
        <a:accent2>
          <a:srgbClr val="D0D0D0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BCBCBC"/>
        </a:accent6>
        <a:hlink>
          <a:srgbClr val="909090"/>
        </a:hlink>
        <a:folHlink>
          <a:srgbClr val="60606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Firm Format - Russian 2">
        <a:dk1>
          <a:srgbClr val="000000"/>
        </a:dk1>
        <a:lt1>
          <a:srgbClr val="FFFFFF"/>
        </a:lt1>
        <a:dk2>
          <a:srgbClr val="002960"/>
        </a:dk2>
        <a:lt2>
          <a:srgbClr val="FFFFFF"/>
        </a:lt2>
        <a:accent1>
          <a:srgbClr val="C7E0FB"/>
        </a:accent1>
        <a:accent2>
          <a:srgbClr val="91B0FF"/>
        </a:accent2>
        <a:accent3>
          <a:srgbClr val="FFFFFF"/>
        </a:accent3>
        <a:accent4>
          <a:srgbClr val="000000"/>
        </a:accent4>
        <a:accent5>
          <a:srgbClr val="E0EDFD"/>
        </a:accent5>
        <a:accent6>
          <a:srgbClr val="839FE7"/>
        </a:accent6>
        <a:hlink>
          <a:srgbClr val="0066CC"/>
        </a:hlink>
        <a:folHlink>
          <a:srgbClr val="00296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Firm Format - Russian 3">
        <a:dk1>
          <a:srgbClr val="000000"/>
        </a:dk1>
        <a:lt1>
          <a:srgbClr val="FFFFFF"/>
        </a:lt1>
        <a:dk2>
          <a:srgbClr val="002960"/>
        </a:dk2>
        <a:lt2>
          <a:srgbClr val="FFFFFF"/>
        </a:lt2>
        <a:accent1>
          <a:srgbClr val="C7E0FB"/>
        </a:accent1>
        <a:accent2>
          <a:srgbClr val="C7C293"/>
        </a:accent2>
        <a:accent3>
          <a:srgbClr val="FFFFFF"/>
        </a:accent3>
        <a:accent4>
          <a:srgbClr val="000000"/>
        </a:accent4>
        <a:accent5>
          <a:srgbClr val="E0EDFD"/>
        </a:accent5>
        <a:accent6>
          <a:srgbClr val="B4B085"/>
        </a:accent6>
        <a:hlink>
          <a:srgbClr val="50A2A0"/>
        </a:hlink>
        <a:folHlink>
          <a:srgbClr val="00296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0.xml><?xml version="1.0" encoding="utf-8"?>
<a:theme xmlns:a="http://schemas.openxmlformats.org/drawingml/2006/main" name="6_Firm Format - Russian">
  <a:themeElements>
    <a:clrScheme name="new color scheme">
      <a:dk1>
        <a:srgbClr val="000000"/>
      </a:dk1>
      <a:lt1>
        <a:srgbClr val="FFFFFF"/>
      </a:lt1>
      <a:dk2>
        <a:srgbClr val="002960"/>
      </a:dk2>
      <a:lt2>
        <a:srgbClr val="FFFFFF"/>
      </a:lt2>
      <a:accent1>
        <a:srgbClr val="D1E9B3"/>
      </a:accent1>
      <a:accent2>
        <a:srgbClr val="87C53B"/>
      </a:accent2>
      <a:accent3>
        <a:srgbClr val="FFC000"/>
      </a:accent3>
      <a:accent4>
        <a:srgbClr val="008000"/>
      </a:accent4>
      <a:accent5>
        <a:srgbClr val="FF6600"/>
      </a:accent5>
      <a:accent6>
        <a:srgbClr val="969696"/>
      </a:accent6>
      <a:hlink>
        <a:srgbClr val="FFC000"/>
      </a:hlink>
      <a:folHlink>
        <a:srgbClr val="0080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9525">
          <a:solidFill>
            <a:schemeClr val="accent6"/>
          </a:solidFill>
        </a:ln>
      </a:spPr>
      <a:bodyPr rtlCol="0" anchor="ctr"/>
      <a:lstStyle>
        <a:defPPr algn="ctr">
          <a:defRPr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6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Firm Format 1">
        <a:dk1>
          <a:srgbClr val="000000"/>
        </a:dk1>
        <a:lt1>
          <a:srgbClr val="FFFFFF"/>
        </a:lt1>
        <a:dk2>
          <a:srgbClr val="000000"/>
        </a:dk2>
        <a:lt2>
          <a:srgbClr val="FFFFFF"/>
        </a:lt2>
        <a:accent1>
          <a:srgbClr val="EAEAEA"/>
        </a:accent1>
        <a:accent2>
          <a:srgbClr val="D0D0D0"/>
        </a:accent2>
        <a:accent3>
          <a:srgbClr val="909090"/>
        </a:accent3>
        <a:accent4>
          <a:srgbClr val="606060"/>
        </a:accent4>
        <a:accent5>
          <a:srgbClr val="FF6600"/>
        </a:accent5>
        <a:accent6>
          <a:srgbClr val="808080"/>
        </a:accent6>
        <a:hlink>
          <a:srgbClr val="909090"/>
        </a:hlink>
        <a:folHlink>
          <a:srgbClr val="60606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Firm Format 2">
        <a:dk1>
          <a:srgbClr val="000000"/>
        </a:dk1>
        <a:lt1>
          <a:srgbClr val="FFFFFF"/>
        </a:lt1>
        <a:dk2>
          <a:srgbClr val="002960"/>
        </a:dk2>
        <a:lt2>
          <a:srgbClr val="FFFFFF"/>
        </a:lt2>
        <a:accent1>
          <a:srgbClr val="C7E0FB"/>
        </a:accent1>
        <a:accent2>
          <a:srgbClr val="91B0FF"/>
        </a:accent2>
        <a:accent3>
          <a:srgbClr val="0066CC"/>
        </a:accent3>
        <a:accent4>
          <a:srgbClr val="002960"/>
        </a:accent4>
        <a:accent5>
          <a:srgbClr val="FF6600"/>
        </a:accent5>
        <a:accent6>
          <a:srgbClr val="808080"/>
        </a:accent6>
        <a:hlink>
          <a:srgbClr val="0066CC"/>
        </a:hlink>
        <a:folHlink>
          <a:srgbClr val="00296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Firm Format 3">
        <a:dk1>
          <a:srgbClr val="000000"/>
        </a:dk1>
        <a:lt1>
          <a:srgbClr val="FFFFFF"/>
        </a:lt1>
        <a:dk2>
          <a:srgbClr val="002960"/>
        </a:dk2>
        <a:lt2>
          <a:srgbClr val="FFFFFF"/>
        </a:lt2>
        <a:accent1>
          <a:srgbClr val="C7E0FB"/>
        </a:accent1>
        <a:accent2>
          <a:srgbClr val="C7C293"/>
        </a:accent2>
        <a:accent3>
          <a:srgbClr val="50A2A0"/>
        </a:accent3>
        <a:accent4>
          <a:srgbClr val="002960"/>
        </a:accent4>
        <a:accent5>
          <a:srgbClr val="FF6600"/>
        </a:accent5>
        <a:accent6>
          <a:srgbClr val="808080"/>
        </a:accent6>
        <a:hlink>
          <a:srgbClr val="50A2A0"/>
        </a:hlink>
        <a:folHlink>
          <a:srgbClr val="00296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ew color theme">
        <a:dk1>
          <a:srgbClr val="000000"/>
        </a:dk1>
        <a:lt1>
          <a:srgbClr val="FFFFFF"/>
        </a:lt1>
        <a:dk2>
          <a:srgbClr val="002960"/>
        </a:dk2>
        <a:lt2>
          <a:srgbClr val="FFFFFF"/>
        </a:lt2>
        <a:accent1>
          <a:srgbClr val="F6D476"/>
        </a:accent1>
        <a:accent2>
          <a:srgbClr val="86C1DE"/>
        </a:accent2>
        <a:accent3>
          <a:srgbClr val="1082CF"/>
        </a:accent3>
        <a:accent4>
          <a:srgbClr val="258997"/>
        </a:accent4>
        <a:accent5>
          <a:srgbClr val="FF6600"/>
        </a:accent5>
        <a:accent6>
          <a:srgbClr val="808080"/>
        </a:accent6>
        <a:hlink>
          <a:srgbClr val="1082CF"/>
        </a:hlink>
        <a:folHlink>
          <a:srgbClr val="25899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ew template">
        <a:dk1>
          <a:srgbClr val="000000"/>
        </a:dk1>
        <a:lt1>
          <a:srgbClr val="FFFFFF"/>
        </a:lt1>
        <a:dk2>
          <a:srgbClr val="002960"/>
        </a:dk2>
        <a:lt2>
          <a:srgbClr val="FFFFFF"/>
        </a:lt2>
        <a:accent1>
          <a:srgbClr val="86C1DE"/>
        </a:accent1>
        <a:accent2>
          <a:srgbClr val="F6D476"/>
        </a:accent2>
        <a:accent3>
          <a:srgbClr val="1082CF"/>
        </a:accent3>
        <a:accent4>
          <a:srgbClr val="258997"/>
        </a:accent4>
        <a:accent5>
          <a:srgbClr val="FF6600"/>
        </a:accent5>
        <a:accent6>
          <a:srgbClr val="808080"/>
        </a:accent6>
        <a:hlink>
          <a:srgbClr val="1082CF"/>
        </a:hlink>
        <a:folHlink>
          <a:srgbClr val="25899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ew Template">
        <a:dk1>
          <a:srgbClr val="000000"/>
        </a:dk1>
        <a:lt1>
          <a:srgbClr val="FFFFFF"/>
        </a:lt1>
        <a:dk2>
          <a:srgbClr val="002960"/>
        </a:dk2>
        <a:lt2>
          <a:srgbClr val="FFFFFF"/>
        </a:lt2>
        <a:accent1>
          <a:srgbClr val="ADD4EF"/>
        </a:accent1>
        <a:accent2>
          <a:srgbClr val="F6D26E"/>
        </a:accent2>
        <a:accent3>
          <a:srgbClr val="1082CF"/>
        </a:accent3>
        <a:accent4>
          <a:srgbClr val="258997"/>
        </a:accent4>
        <a:accent5>
          <a:srgbClr val="FF6600"/>
        </a:accent5>
        <a:accent6>
          <a:srgbClr val="808080"/>
        </a:accent6>
        <a:hlink>
          <a:srgbClr val="1082CF"/>
        </a:hlink>
        <a:folHlink>
          <a:srgbClr val="258997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1.xml><?xml version="1.0" encoding="utf-8"?>
<a:theme xmlns:a="http://schemas.openxmlformats.org/drawingml/2006/main" name="7_Firm Format - Russian">
  <a:themeElements>
    <a:clrScheme name="new color scheme">
      <a:dk1>
        <a:srgbClr val="000000"/>
      </a:dk1>
      <a:lt1>
        <a:srgbClr val="FFFFFF"/>
      </a:lt1>
      <a:dk2>
        <a:srgbClr val="002960"/>
      </a:dk2>
      <a:lt2>
        <a:srgbClr val="FFFFFF"/>
      </a:lt2>
      <a:accent1>
        <a:srgbClr val="D1E9B3"/>
      </a:accent1>
      <a:accent2>
        <a:srgbClr val="87C53B"/>
      </a:accent2>
      <a:accent3>
        <a:srgbClr val="FFC000"/>
      </a:accent3>
      <a:accent4>
        <a:srgbClr val="008000"/>
      </a:accent4>
      <a:accent5>
        <a:srgbClr val="FF6600"/>
      </a:accent5>
      <a:accent6>
        <a:srgbClr val="969696"/>
      </a:accent6>
      <a:hlink>
        <a:srgbClr val="FFC000"/>
      </a:hlink>
      <a:folHlink>
        <a:srgbClr val="0080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9525">
          <a:solidFill>
            <a:schemeClr val="accent6"/>
          </a:solidFill>
        </a:ln>
      </a:spPr>
      <a:bodyPr rtlCol="0" anchor="ctr"/>
      <a:lstStyle>
        <a:defPPr algn="ctr">
          <a:defRPr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6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Firm Format 1">
        <a:dk1>
          <a:srgbClr val="000000"/>
        </a:dk1>
        <a:lt1>
          <a:srgbClr val="FFFFFF"/>
        </a:lt1>
        <a:dk2>
          <a:srgbClr val="000000"/>
        </a:dk2>
        <a:lt2>
          <a:srgbClr val="FFFFFF"/>
        </a:lt2>
        <a:accent1>
          <a:srgbClr val="EAEAEA"/>
        </a:accent1>
        <a:accent2>
          <a:srgbClr val="D0D0D0"/>
        </a:accent2>
        <a:accent3>
          <a:srgbClr val="909090"/>
        </a:accent3>
        <a:accent4>
          <a:srgbClr val="606060"/>
        </a:accent4>
        <a:accent5>
          <a:srgbClr val="FF6600"/>
        </a:accent5>
        <a:accent6>
          <a:srgbClr val="808080"/>
        </a:accent6>
        <a:hlink>
          <a:srgbClr val="909090"/>
        </a:hlink>
        <a:folHlink>
          <a:srgbClr val="60606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Firm Format 2">
        <a:dk1>
          <a:srgbClr val="000000"/>
        </a:dk1>
        <a:lt1>
          <a:srgbClr val="FFFFFF"/>
        </a:lt1>
        <a:dk2>
          <a:srgbClr val="002960"/>
        </a:dk2>
        <a:lt2>
          <a:srgbClr val="FFFFFF"/>
        </a:lt2>
        <a:accent1>
          <a:srgbClr val="C7E0FB"/>
        </a:accent1>
        <a:accent2>
          <a:srgbClr val="91B0FF"/>
        </a:accent2>
        <a:accent3>
          <a:srgbClr val="0066CC"/>
        </a:accent3>
        <a:accent4>
          <a:srgbClr val="002960"/>
        </a:accent4>
        <a:accent5>
          <a:srgbClr val="FF6600"/>
        </a:accent5>
        <a:accent6>
          <a:srgbClr val="808080"/>
        </a:accent6>
        <a:hlink>
          <a:srgbClr val="0066CC"/>
        </a:hlink>
        <a:folHlink>
          <a:srgbClr val="00296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Firm Format 3">
        <a:dk1>
          <a:srgbClr val="000000"/>
        </a:dk1>
        <a:lt1>
          <a:srgbClr val="FFFFFF"/>
        </a:lt1>
        <a:dk2>
          <a:srgbClr val="002960"/>
        </a:dk2>
        <a:lt2>
          <a:srgbClr val="FFFFFF"/>
        </a:lt2>
        <a:accent1>
          <a:srgbClr val="C7E0FB"/>
        </a:accent1>
        <a:accent2>
          <a:srgbClr val="C7C293"/>
        </a:accent2>
        <a:accent3>
          <a:srgbClr val="50A2A0"/>
        </a:accent3>
        <a:accent4>
          <a:srgbClr val="002960"/>
        </a:accent4>
        <a:accent5>
          <a:srgbClr val="FF6600"/>
        </a:accent5>
        <a:accent6>
          <a:srgbClr val="808080"/>
        </a:accent6>
        <a:hlink>
          <a:srgbClr val="50A2A0"/>
        </a:hlink>
        <a:folHlink>
          <a:srgbClr val="00296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ew color theme">
        <a:dk1>
          <a:srgbClr val="000000"/>
        </a:dk1>
        <a:lt1>
          <a:srgbClr val="FFFFFF"/>
        </a:lt1>
        <a:dk2>
          <a:srgbClr val="002960"/>
        </a:dk2>
        <a:lt2>
          <a:srgbClr val="FFFFFF"/>
        </a:lt2>
        <a:accent1>
          <a:srgbClr val="F6D476"/>
        </a:accent1>
        <a:accent2>
          <a:srgbClr val="86C1DE"/>
        </a:accent2>
        <a:accent3>
          <a:srgbClr val="1082CF"/>
        </a:accent3>
        <a:accent4>
          <a:srgbClr val="258997"/>
        </a:accent4>
        <a:accent5>
          <a:srgbClr val="FF6600"/>
        </a:accent5>
        <a:accent6>
          <a:srgbClr val="808080"/>
        </a:accent6>
        <a:hlink>
          <a:srgbClr val="1082CF"/>
        </a:hlink>
        <a:folHlink>
          <a:srgbClr val="25899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ew template">
        <a:dk1>
          <a:srgbClr val="000000"/>
        </a:dk1>
        <a:lt1>
          <a:srgbClr val="FFFFFF"/>
        </a:lt1>
        <a:dk2>
          <a:srgbClr val="002960"/>
        </a:dk2>
        <a:lt2>
          <a:srgbClr val="FFFFFF"/>
        </a:lt2>
        <a:accent1>
          <a:srgbClr val="86C1DE"/>
        </a:accent1>
        <a:accent2>
          <a:srgbClr val="F6D476"/>
        </a:accent2>
        <a:accent3>
          <a:srgbClr val="1082CF"/>
        </a:accent3>
        <a:accent4>
          <a:srgbClr val="258997"/>
        </a:accent4>
        <a:accent5>
          <a:srgbClr val="FF6600"/>
        </a:accent5>
        <a:accent6>
          <a:srgbClr val="808080"/>
        </a:accent6>
        <a:hlink>
          <a:srgbClr val="1082CF"/>
        </a:hlink>
        <a:folHlink>
          <a:srgbClr val="25899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ew Template">
        <a:dk1>
          <a:srgbClr val="000000"/>
        </a:dk1>
        <a:lt1>
          <a:srgbClr val="FFFFFF"/>
        </a:lt1>
        <a:dk2>
          <a:srgbClr val="002960"/>
        </a:dk2>
        <a:lt2>
          <a:srgbClr val="FFFFFF"/>
        </a:lt2>
        <a:accent1>
          <a:srgbClr val="ADD4EF"/>
        </a:accent1>
        <a:accent2>
          <a:srgbClr val="F6D26E"/>
        </a:accent2>
        <a:accent3>
          <a:srgbClr val="1082CF"/>
        </a:accent3>
        <a:accent4>
          <a:srgbClr val="258997"/>
        </a:accent4>
        <a:accent5>
          <a:srgbClr val="FF6600"/>
        </a:accent5>
        <a:accent6>
          <a:srgbClr val="808080"/>
        </a:accent6>
        <a:hlink>
          <a:srgbClr val="1082CF"/>
        </a:hlink>
        <a:folHlink>
          <a:srgbClr val="258997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2.xml><?xml version="1.0" encoding="utf-8"?>
<a:theme xmlns:a="http://schemas.openxmlformats.org/drawingml/2006/main" name="8_Firm Format - Russian">
  <a:themeElements>
    <a:clrScheme name="new color scheme">
      <a:dk1>
        <a:srgbClr val="000000"/>
      </a:dk1>
      <a:lt1>
        <a:srgbClr val="FFFFFF"/>
      </a:lt1>
      <a:dk2>
        <a:srgbClr val="002960"/>
      </a:dk2>
      <a:lt2>
        <a:srgbClr val="FFFFFF"/>
      </a:lt2>
      <a:accent1>
        <a:srgbClr val="D1E9B3"/>
      </a:accent1>
      <a:accent2>
        <a:srgbClr val="87C53B"/>
      </a:accent2>
      <a:accent3>
        <a:srgbClr val="FFC000"/>
      </a:accent3>
      <a:accent4>
        <a:srgbClr val="008000"/>
      </a:accent4>
      <a:accent5>
        <a:srgbClr val="FF6600"/>
      </a:accent5>
      <a:accent6>
        <a:srgbClr val="969696"/>
      </a:accent6>
      <a:hlink>
        <a:srgbClr val="FFC000"/>
      </a:hlink>
      <a:folHlink>
        <a:srgbClr val="0080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9525">
          <a:solidFill>
            <a:schemeClr val="accent6"/>
          </a:solidFill>
        </a:ln>
      </a:spPr>
      <a:bodyPr rtlCol="0" anchor="ctr"/>
      <a:lstStyle>
        <a:defPPr algn="ctr">
          <a:defRPr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6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Firm Format 1">
        <a:dk1>
          <a:srgbClr val="000000"/>
        </a:dk1>
        <a:lt1>
          <a:srgbClr val="FFFFFF"/>
        </a:lt1>
        <a:dk2>
          <a:srgbClr val="000000"/>
        </a:dk2>
        <a:lt2>
          <a:srgbClr val="FFFFFF"/>
        </a:lt2>
        <a:accent1>
          <a:srgbClr val="EAEAEA"/>
        </a:accent1>
        <a:accent2>
          <a:srgbClr val="D0D0D0"/>
        </a:accent2>
        <a:accent3>
          <a:srgbClr val="909090"/>
        </a:accent3>
        <a:accent4>
          <a:srgbClr val="606060"/>
        </a:accent4>
        <a:accent5>
          <a:srgbClr val="FF6600"/>
        </a:accent5>
        <a:accent6>
          <a:srgbClr val="808080"/>
        </a:accent6>
        <a:hlink>
          <a:srgbClr val="909090"/>
        </a:hlink>
        <a:folHlink>
          <a:srgbClr val="60606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Firm Format 2">
        <a:dk1>
          <a:srgbClr val="000000"/>
        </a:dk1>
        <a:lt1>
          <a:srgbClr val="FFFFFF"/>
        </a:lt1>
        <a:dk2>
          <a:srgbClr val="002960"/>
        </a:dk2>
        <a:lt2>
          <a:srgbClr val="FFFFFF"/>
        </a:lt2>
        <a:accent1>
          <a:srgbClr val="C7E0FB"/>
        </a:accent1>
        <a:accent2>
          <a:srgbClr val="91B0FF"/>
        </a:accent2>
        <a:accent3>
          <a:srgbClr val="0066CC"/>
        </a:accent3>
        <a:accent4>
          <a:srgbClr val="002960"/>
        </a:accent4>
        <a:accent5>
          <a:srgbClr val="FF6600"/>
        </a:accent5>
        <a:accent6>
          <a:srgbClr val="808080"/>
        </a:accent6>
        <a:hlink>
          <a:srgbClr val="0066CC"/>
        </a:hlink>
        <a:folHlink>
          <a:srgbClr val="00296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Firm Format 3">
        <a:dk1>
          <a:srgbClr val="000000"/>
        </a:dk1>
        <a:lt1>
          <a:srgbClr val="FFFFFF"/>
        </a:lt1>
        <a:dk2>
          <a:srgbClr val="002960"/>
        </a:dk2>
        <a:lt2>
          <a:srgbClr val="FFFFFF"/>
        </a:lt2>
        <a:accent1>
          <a:srgbClr val="C7E0FB"/>
        </a:accent1>
        <a:accent2>
          <a:srgbClr val="C7C293"/>
        </a:accent2>
        <a:accent3>
          <a:srgbClr val="50A2A0"/>
        </a:accent3>
        <a:accent4>
          <a:srgbClr val="002960"/>
        </a:accent4>
        <a:accent5>
          <a:srgbClr val="FF6600"/>
        </a:accent5>
        <a:accent6>
          <a:srgbClr val="808080"/>
        </a:accent6>
        <a:hlink>
          <a:srgbClr val="50A2A0"/>
        </a:hlink>
        <a:folHlink>
          <a:srgbClr val="00296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ew color theme">
        <a:dk1>
          <a:srgbClr val="000000"/>
        </a:dk1>
        <a:lt1>
          <a:srgbClr val="FFFFFF"/>
        </a:lt1>
        <a:dk2>
          <a:srgbClr val="002960"/>
        </a:dk2>
        <a:lt2>
          <a:srgbClr val="FFFFFF"/>
        </a:lt2>
        <a:accent1>
          <a:srgbClr val="F6D476"/>
        </a:accent1>
        <a:accent2>
          <a:srgbClr val="86C1DE"/>
        </a:accent2>
        <a:accent3>
          <a:srgbClr val="1082CF"/>
        </a:accent3>
        <a:accent4>
          <a:srgbClr val="258997"/>
        </a:accent4>
        <a:accent5>
          <a:srgbClr val="FF6600"/>
        </a:accent5>
        <a:accent6>
          <a:srgbClr val="808080"/>
        </a:accent6>
        <a:hlink>
          <a:srgbClr val="1082CF"/>
        </a:hlink>
        <a:folHlink>
          <a:srgbClr val="25899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ew template">
        <a:dk1>
          <a:srgbClr val="000000"/>
        </a:dk1>
        <a:lt1>
          <a:srgbClr val="FFFFFF"/>
        </a:lt1>
        <a:dk2>
          <a:srgbClr val="002960"/>
        </a:dk2>
        <a:lt2>
          <a:srgbClr val="FFFFFF"/>
        </a:lt2>
        <a:accent1>
          <a:srgbClr val="86C1DE"/>
        </a:accent1>
        <a:accent2>
          <a:srgbClr val="F6D476"/>
        </a:accent2>
        <a:accent3>
          <a:srgbClr val="1082CF"/>
        </a:accent3>
        <a:accent4>
          <a:srgbClr val="258997"/>
        </a:accent4>
        <a:accent5>
          <a:srgbClr val="FF6600"/>
        </a:accent5>
        <a:accent6>
          <a:srgbClr val="808080"/>
        </a:accent6>
        <a:hlink>
          <a:srgbClr val="1082CF"/>
        </a:hlink>
        <a:folHlink>
          <a:srgbClr val="25899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ew Template">
        <a:dk1>
          <a:srgbClr val="000000"/>
        </a:dk1>
        <a:lt1>
          <a:srgbClr val="FFFFFF"/>
        </a:lt1>
        <a:dk2>
          <a:srgbClr val="002960"/>
        </a:dk2>
        <a:lt2>
          <a:srgbClr val="FFFFFF"/>
        </a:lt2>
        <a:accent1>
          <a:srgbClr val="ADD4EF"/>
        </a:accent1>
        <a:accent2>
          <a:srgbClr val="F6D26E"/>
        </a:accent2>
        <a:accent3>
          <a:srgbClr val="1082CF"/>
        </a:accent3>
        <a:accent4>
          <a:srgbClr val="258997"/>
        </a:accent4>
        <a:accent5>
          <a:srgbClr val="FF6600"/>
        </a:accent5>
        <a:accent6>
          <a:srgbClr val="808080"/>
        </a:accent6>
        <a:hlink>
          <a:srgbClr val="1082CF"/>
        </a:hlink>
        <a:folHlink>
          <a:srgbClr val="258997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000000"/>
      </a:lt2>
      <a:accent1>
        <a:srgbClr val="FFFFFF"/>
      </a:accent1>
      <a:accent2>
        <a:srgbClr val="D0D0D0"/>
      </a:accent2>
      <a:accent3>
        <a:srgbClr val="FFFFFF"/>
      </a:accent3>
      <a:accent4>
        <a:srgbClr val="000000"/>
      </a:accent4>
      <a:accent5>
        <a:srgbClr val="FFFFFF"/>
      </a:accent5>
      <a:accent6>
        <a:srgbClr val="BCBCBC"/>
      </a:accent6>
      <a:hlink>
        <a:srgbClr val="909090"/>
      </a:hlink>
      <a:folHlink>
        <a:srgbClr val="0000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72_Firm Format - Russian">
  <a:themeElements>
    <a:clrScheme name="LSB">
      <a:dk1>
        <a:srgbClr val="000000"/>
      </a:dk1>
      <a:lt1>
        <a:srgbClr val="FFFFFF"/>
      </a:lt1>
      <a:dk2>
        <a:srgbClr val="002960"/>
      </a:dk2>
      <a:lt2>
        <a:srgbClr val="FFFFFF"/>
      </a:lt2>
      <a:accent1>
        <a:srgbClr val="DEDFE7"/>
      </a:accent1>
      <a:accent2>
        <a:srgbClr val="8CC742"/>
      </a:accent2>
      <a:accent3>
        <a:srgbClr val="FFAE18"/>
      </a:accent3>
      <a:accent4>
        <a:srgbClr val="049536"/>
      </a:accent4>
      <a:accent5>
        <a:srgbClr val="FF6600"/>
      </a:accent5>
      <a:accent6>
        <a:srgbClr val="808080"/>
      </a:accent6>
      <a:hlink>
        <a:srgbClr val="FFAE18"/>
      </a:hlink>
      <a:folHlink>
        <a:srgbClr val="049536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9525">
          <a:solidFill>
            <a:schemeClr val="accent6"/>
          </a:solidFill>
        </a:ln>
      </a:spPr>
      <a:bodyPr rtlCol="0" anchor="ctr"/>
      <a:lstStyle>
        <a:defPPr algn="ctr">
          <a:defRPr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6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Firm Format 1">
        <a:dk1>
          <a:srgbClr val="000000"/>
        </a:dk1>
        <a:lt1>
          <a:srgbClr val="FFFFFF"/>
        </a:lt1>
        <a:dk2>
          <a:srgbClr val="000000"/>
        </a:dk2>
        <a:lt2>
          <a:srgbClr val="FFFFFF"/>
        </a:lt2>
        <a:accent1>
          <a:srgbClr val="EAEAEA"/>
        </a:accent1>
        <a:accent2>
          <a:srgbClr val="D0D0D0"/>
        </a:accent2>
        <a:accent3>
          <a:srgbClr val="909090"/>
        </a:accent3>
        <a:accent4>
          <a:srgbClr val="606060"/>
        </a:accent4>
        <a:accent5>
          <a:srgbClr val="FF6600"/>
        </a:accent5>
        <a:accent6>
          <a:srgbClr val="808080"/>
        </a:accent6>
        <a:hlink>
          <a:srgbClr val="909090"/>
        </a:hlink>
        <a:folHlink>
          <a:srgbClr val="60606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Firm Format 2">
        <a:dk1>
          <a:srgbClr val="000000"/>
        </a:dk1>
        <a:lt1>
          <a:srgbClr val="FFFFFF"/>
        </a:lt1>
        <a:dk2>
          <a:srgbClr val="002960"/>
        </a:dk2>
        <a:lt2>
          <a:srgbClr val="FFFFFF"/>
        </a:lt2>
        <a:accent1>
          <a:srgbClr val="C7E0FB"/>
        </a:accent1>
        <a:accent2>
          <a:srgbClr val="91B0FF"/>
        </a:accent2>
        <a:accent3>
          <a:srgbClr val="0066CC"/>
        </a:accent3>
        <a:accent4>
          <a:srgbClr val="002960"/>
        </a:accent4>
        <a:accent5>
          <a:srgbClr val="FF6600"/>
        </a:accent5>
        <a:accent6>
          <a:srgbClr val="808080"/>
        </a:accent6>
        <a:hlink>
          <a:srgbClr val="0066CC"/>
        </a:hlink>
        <a:folHlink>
          <a:srgbClr val="00296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Firm Format 3">
        <a:dk1>
          <a:srgbClr val="000000"/>
        </a:dk1>
        <a:lt1>
          <a:srgbClr val="FFFFFF"/>
        </a:lt1>
        <a:dk2>
          <a:srgbClr val="002960"/>
        </a:dk2>
        <a:lt2>
          <a:srgbClr val="FFFFFF"/>
        </a:lt2>
        <a:accent1>
          <a:srgbClr val="C7E0FB"/>
        </a:accent1>
        <a:accent2>
          <a:srgbClr val="C7C293"/>
        </a:accent2>
        <a:accent3>
          <a:srgbClr val="50A2A0"/>
        </a:accent3>
        <a:accent4>
          <a:srgbClr val="002960"/>
        </a:accent4>
        <a:accent5>
          <a:srgbClr val="FF6600"/>
        </a:accent5>
        <a:accent6>
          <a:srgbClr val="808080"/>
        </a:accent6>
        <a:hlink>
          <a:srgbClr val="50A2A0"/>
        </a:hlink>
        <a:folHlink>
          <a:srgbClr val="00296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102_Firm Format - Russian">
  <a:themeElements>
    <a:clrScheme name="LSB">
      <a:dk1>
        <a:srgbClr val="000000"/>
      </a:dk1>
      <a:lt1>
        <a:srgbClr val="FFFFFF"/>
      </a:lt1>
      <a:dk2>
        <a:srgbClr val="002960"/>
      </a:dk2>
      <a:lt2>
        <a:srgbClr val="FFFFFF"/>
      </a:lt2>
      <a:accent1>
        <a:srgbClr val="DEDFE7"/>
      </a:accent1>
      <a:accent2>
        <a:srgbClr val="8CC742"/>
      </a:accent2>
      <a:accent3>
        <a:srgbClr val="FFAE18"/>
      </a:accent3>
      <a:accent4>
        <a:srgbClr val="049536"/>
      </a:accent4>
      <a:accent5>
        <a:srgbClr val="FF6600"/>
      </a:accent5>
      <a:accent6>
        <a:srgbClr val="808080"/>
      </a:accent6>
      <a:hlink>
        <a:srgbClr val="FFAE18"/>
      </a:hlink>
      <a:folHlink>
        <a:srgbClr val="049536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9525">
          <a:solidFill>
            <a:schemeClr val="accent6"/>
          </a:solidFill>
        </a:ln>
      </a:spPr>
      <a:bodyPr rtlCol="0" anchor="ctr"/>
      <a:lstStyle>
        <a:defPPr algn="ctr">
          <a:defRPr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6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1_Firm Format - Russian 1">
        <a:dk1>
          <a:srgbClr val="000000"/>
        </a:dk1>
        <a:lt1>
          <a:srgbClr val="FFFFFF"/>
        </a:lt1>
        <a:dk2>
          <a:srgbClr val="000000"/>
        </a:dk2>
        <a:lt2>
          <a:srgbClr val="FFFFFF"/>
        </a:lt2>
        <a:accent1>
          <a:srgbClr val="EAEAEA"/>
        </a:accent1>
        <a:accent2>
          <a:srgbClr val="D0D0D0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BCBCBC"/>
        </a:accent6>
        <a:hlink>
          <a:srgbClr val="909090"/>
        </a:hlink>
        <a:folHlink>
          <a:srgbClr val="60606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Firm Format - Russian 2">
        <a:dk1>
          <a:srgbClr val="000000"/>
        </a:dk1>
        <a:lt1>
          <a:srgbClr val="FFFFFF"/>
        </a:lt1>
        <a:dk2>
          <a:srgbClr val="002960"/>
        </a:dk2>
        <a:lt2>
          <a:srgbClr val="FFFFFF"/>
        </a:lt2>
        <a:accent1>
          <a:srgbClr val="C7E0FB"/>
        </a:accent1>
        <a:accent2>
          <a:srgbClr val="91B0FF"/>
        </a:accent2>
        <a:accent3>
          <a:srgbClr val="FFFFFF"/>
        </a:accent3>
        <a:accent4>
          <a:srgbClr val="000000"/>
        </a:accent4>
        <a:accent5>
          <a:srgbClr val="E0EDFD"/>
        </a:accent5>
        <a:accent6>
          <a:srgbClr val="839FE7"/>
        </a:accent6>
        <a:hlink>
          <a:srgbClr val="0066CC"/>
        </a:hlink>
        <a:folHlink>
          <a:srgbClr val="00296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Firm Format - Russian 3">
        <a:dk1>
          <a:srgbClr val="000000"/>
        </a:dk1>
        <a:lt1>
          <a:srgbClr val="FFFFFF"/>
        </a:lt1>
        <a:dk2>
          <a:srgbClr val="002960"/>
        </a:dk2>
        <a:lt2>
          <a:srgbClr val="FFFFFF"/>
        </a:lt2>
        <a:accent1>
          <a:srgbClr val="C7E0FB"/>
        </a:accent1>
        <a:accent2>
          <a:srgbClr val="C7C293"/>
        </a:accent2>
        <a:accent3>
          <a:srgbClr val="FFFFFF"/>
        </a:accent3>
        <a:accent4>
          <a:srgbClr val="000000"/>
        </a:accent4>
        <a:accent5>
          <a:srgbClr val="E0EDFD"/>
        </a:accent5>
        <a:accent6>
          <a:srgbClr val="B4B085"/>
        </a:accent6>
        <a:hlink>
          <a:srgbClr val="50A2A0"/>
        </a:hlink>
        <a:folHlink>
          <a:srgbClr val="00296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30_Firm Format - Russian">
  <a:themeElements>
    <a:clrScheme name="LSB">
      <a:dk1>
        <a:srgbClr val="000000"/>
      </a:dk1>
      <a:lt1>
        <a:srgbClr val="FFFFFF"/>
      </a:lt1>
      <a:dk2>
        <a:srgbClr val="002960"/>
      </a:dk2>
      <a:lt2>
        <a:srgbClr val="FFFFFF"/>
      </a:lt2>
      <a:accent1>
        <a:srgbClr val="DEDFE7"/>
      </a:accent1>
      <a:accent2>
        <a:srgbClr val="8CC742"/>
      </a:accent2>
      <a:accent3>
        <a:srgbClr val="FFAE18"/>
      </a:accent3>
      <a:accent4>
        <a:srgbClr val="049536"/>
      </a:accent4>
      <a:accent5>
        <a:srgbClr val="FF6600"/>
      </a:accent5>
      <a:accent6>
        <a:srgbClr val="808080"/>
      </a:accent6>
      <a:hlink>
        <a:srgbClr val="FFAE18"/>
      </a:hlink>
      <a:folHlink>
        <a:srgbClr val="049536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9525">
          <a:solidFill>
            <a:schemeClr val="accent6"/>
          </a:solidFill>
        </a:ln>
      </a:spPr>
      <a:bodyPr rtlCol="0" anchor="ctr"/>
      <a:lstStyle>
        <a:defPPr algn="ctr">
          <a:defRPr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6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Firm Format 1">
        <a:dk1>
          <a:srgbClr val="000000"/>
        </a:dk1>
        <a:lt1>
          <a:srgbClr val="FFFFFF"/>
        </a:lt1>
        <a:dk2>
          <a:srgbClr val="000000"/>
        </a:dk2>
        <a:lt2>
          <a:srgbClr val="FFFFFF"/>
        </a:lt2>
        <a:accent1>
          <a:srgbClr val="EAEAEA"/>
        </a:accent1>
        <a:accent2>
          <a:srgbClr val="D0D0D0"/>
        </a:accent2>
        <a:accent3>
          <a:srgbClr val="909090"/>
        </a:accent3>
        <a:accent4>
          <a:srgbClr val="606060"/>
        </a:accent4>
        <a:accent5>
          <a:srgbClr val="FF6600"/>
        </a:accent5>
        <a:accent6>
          <a:srgbClr val="808080"/>
        </a:accent6>
        <a:hlink>
          <a:srgbClr val="909090"/>
        </a:hlink>
        <a:folHlink>
          <a:srgbClr val="60606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Firm Format 2">
        <a:dk1>
          <a:srgbClr val="000000"/>
        </a:dk1>
        <a:lt1>
          <a:srgbClr val="FFFFFF"/>
        </a:lt1>
        <a:dk2>
          <a:srgbClr val="002960"/>
        </a:dk2>
        <a:lt2>
          <a:srgbClr val="FFFFFF"/>
        </a:lt2>
        <a:accent1>
          <a:srgbClr val="C7E0FB"/>
        </a:accent1>
        <a:accent2>
          <a:srgbClr val="91B0FF"/>
        </a:accent2>
        <a:accent3>
          <a:srgbClr val="0066CC"/>
        </a:accent3>
        <a:accent4>
          <a:srgbClr val="002960"/>
        </a:accent4>
        <a:accent5>
          <a:srgbClr val="FF6600"/>
        </a:accent5>
        <a:accent6>
          <a:srgbClr val="808080"/>
        </a:accent6>
        <a:hlink>
          <a:srgbClr val="0066CC"/>
        </a:hlink>
        <a:folHlink>
          <a:srgbClr val="00296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Firm Format 3">
        <a:dk1>
          <a:srgbClr val="000000"/>
        </a:dk1>
        <a:lt1>
          <a:srgbClr val="FFFFFF"/>
        </a:lt1>
        <a:dk2>
          <a:srgbClr val="002960"/>
        </a:dk2>
        <a:lt2>
          <a:srgbClr val="FFFFFF"/>
        </a:lt2>
        <a:accent1>
          <a:srgbClr val="C7E0FB"/>
        </a:accent1>
        <a:accent2>
          <a:srgbClr val="C7C293"/>
        </a:accent2>
        <a:accent3>
          <a:srgbClr val="50A2A0"/>
        </a:accent3>
        <a:accent4>
          <a:srgbClr val="002960"/>
        </a:accent4>
        <a:accent5>
          <a:srgbClr val="FF6600"/>
        </a:accent5>
        <a:accent6>
          <a:srgbClr val="808080"/>
        </a:accent6>
        <a:hlink>
          <a:srgbClr val="50A2A0"/>
        </a:hlink>
        <a:folHlink>
          <a:srgbClr val="00296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103_Firm Format - Russian">
  <a:themeElements>
    <a:clrScheme name="LSB">
      <a:dk1>
        <a:srgbClr val="000000"/>
      </a:dk1>
      <a:lt1>
        <a:srgbClr val="FFFFFF"/>
      </a:lt1>
      <a:dk2>
        <a:srgbClr val="002960"/>
      </a:dk2>
      <a:lt2>
        <a:srgbClr val="FFFFFF"/>
      </a:lt2>
      <a:accent1>
        <a:srgbClr val="DEDFE7"/>
      </a:accent1>
      <a:accent2>
        <a:srgbClr val="8CC742"/>
      </a:accent2>
      <a:accent3>
        <a:srgbClr val="FFAE18"/>
      </a:accent3>
      <a:accent4>
        <a:srgbClr val="049536"/>
      </a:accent4>
      <a:accent5>
        <a:srgbClr val="FF6600"/>
      </a:accent5>
      <a:accent6>
        <a:srgbClr val="808080"/>
      </a:accent6>
      <a:hlink>
        <a:srgbClr val="FFAE18"/>
      </a:hlink>
      <a:folHlink>
        <a:srgbClr val="049536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9525">
          <a:solidFill>
            <a:schemeClr val="accent6"/>
          </a:solidFill>
        </a:ln>
      </a:spPr>
      <a:bodyPr rtlCol="0" anchor="ctr"/>
      <a:lstStyle>
        <a:defPPr algn="ctr">
          <a:defRPr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6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1_Firm Format - Russian 1">
        <a:dk1>
          <a:srgbClr val="000000"/>
        </a:dk1>
        <a:lt1>
          <a:srgbClr val="FFFFFF"/>
        </a:lt1>
        <a:dk2>
          <a:srgbClr val="000000"/>
        </a:dk2>
        <a:lt2>
          <a:srgbClr val="FFFFFF"/>
        </a:lt2>
        <a:accent1>
          <a:srgbClr val="EAEAEA"/>
        </a:accent1>
        <a:accent2>
          <a:srgbClr val="D0D0D0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BCBCBC"/>
        </a:accent6>
        <a:hlink>
          <a:srgbClr val="909090"/>
        </a:hlink>
        <a:folHlink>
          <a:srgbClr val="60606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Firm Format - Russian 2">
        <a:dk1>
          <a:srgbClr val="000000"/>
        </a:dk1>
        <a:lt1>
          <a:srgbClr val="FFFFFF"/>
        </a:lt1>
        <a:dk2>
          <a:srgbClr val="002960"/>
        </a:dk2>
        <a:lt2>
          <a:srgbClr val="FFFFFF"/>
        </a:lt2>
        <a:accent1>
          <a:srgbClr val="C7E0FB"/>
        </a:accent1>
        <a:accent2>
          <a:srgbClr val="91B0FF"/>
        </a:accent2>
        <a:accent3>
          <a:srgbClr val="FFFFFF"/>
        </a:accent3>
        <a:accent4>
          <a:srgbClr val="000000"/>
        </a:accent4>
        <a:accent5>
          <a:srgbClr val="E0EDFD"/>
        </a:accent5>
        <a:accent6>
          <a:srgbClr val="839FE7"/>
        </a:accent6>
        <a:hlink>
          <a:srgbClr val="0066CC"/>
        </a:hlink>
        <a:folHlink>
          <a:srgbClr val="00296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Firm Format - Russian 3">
        <a:dk1>
          <a:srgbClr val="000000"/>
        </a:dk1>
        <a:lt1>
          <a:srgbClr val="FFFFFF"/>
        </a:lt1>
        <a:dk2>
          <a:srgbClr val="002960"/>
        </a:dk2>
        <a:lt2>
          <a:srgbClr val="FFFFFF"/>
        </a:lt2>
        <a:accent1>
          <a:srgbClr val="C7E0FB"/>
        </a:accent1>
        <a:accent2>
          <a:srgbClr val="C7C293"/>
        </a:accent2>
        <a:accent3>
          <a:srgbClr val="FFFFFF"/>
        </a:accent3>
        <a:accent4>
          <a:srgbClr val="000000"/>
        </a:accent4>
        <a:accent5>
          <a:srgbClr val="E0EDFD"/>
        </a:accent5>
        <a:accent6>
          <a:srgbClr val="B4B085"/>
        </a:accent6>
        <a:hlink>
          <a:srgbClr val="50A2A0"/>
        </a:hlink>
        <a:folHlink>
          <a:srgbClr val="00296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104_Firm Format - Russian">
  <a:themeElements>
    <a:clrScheme name="LSB">
      <a:dk1>
        <a:srgbClr val="000000"/>
      </a:dk1>
      <a:lt1>
        <a:srgbClr val="FFFFFF"/>
      </a:lt1>
      <a:dk2>
        <a:srgbClr val="002960"/>
      </a:dk2>
      <a:lt2>
        <a:srgbClr val="FFFFFF"/>
      </a:lt2>
      <a:accent1>
        <a:srgbClr val="DEDFE7"/>
      </a:accent1>
      <a:accent2>
        <a:srgbClr val="8CC742"/>
      </a:accent2>
      <a:accent3>
        <a:srgbClr val="FFAE18"/>
      </a:accent3>
      <a:accent4>
        <a:srgbClr val="049536"/>
      </a:accent4>
      <a:accent5>
        <a:srgbClr val="FF6600"/>
      </a:accent5>
      <a:accent6>
        <a:srgbClr val="808080"/>
      </a:accent6>
      <a:hlink>
        <a:srgbClr val="FFAE18"/>
      </a:hlink>
      <a:folHlink>
        <a:srgbClr val="049536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9525">
          <a:solidFill>
            <a:schemeClr val="accent6"/>
          </a:solidFill>
        </a:ln>
      </a:spPr>
      <a:bodyPr rtlCol="0" anchor="ctr"/>
      <a:lstStyle>
        <a:defPPr algn="ctr">
          <a:defRPr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6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1_Firm Format - Russian 1">
        <a:dk1>
          <a:srgbClr val="000000"/>
        </a:dk1>
        <a:lt1>
          <a:srgbClr val="FFFFFF"/>
        </a:lt1>
        <a:dk2>
          <a:srgbClr val="000000"/>
        </a:dk2>
        <a:lt2>
          <a:srgbClr val="FFFFFF"/>
        </a:lt2>
        <a:accent1>
          <a:srgbClr val="EAEAEA"/>
        </a:accent1>
        <a:accent2>
          <a:srgbClr val="D0D0D0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BCBCBC"/>
        </a:accent6>
        <a:hlink>
          <a:srgbClr val="909090"/>
        </a:hlink>
        <a:folHlink>
          <a:srgbClr val="60606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Firm Format - Russian 2">
        <a:dk1>
          <a:srgbClr val="000000"/>
        </a:dk1>
        <a:lt1>
          <a:srgbClr val="FFFFFF"/>
        </a:lt1>
        <a:dk2>
          <a:srgbClr val="002960"/>
        </a:dk2>
        <a:lt2>
          <a:srgbClr val="FFFFFF"/>
        </a:lt2>
        <a:accent1>
          <a:srgbClr val="C7E0FB"/>
        </a:accent1>
        <a:accent2>
          <a:srgbClr val="91B0FF"/>
        </a:accent2>
        <a:accent3>
          <a:srgbClr val="FFFFFF"/>
        </a:accent3>
        <a:accent4>
          <a:srgbClr val="000000"/>
        </a:accent4>
        <a:accent5>
          <a:srgbClr val="E0EDFD"/>
        </a:accent5>
        <a:accent6>
          <a:srgbClr val="839FE7"/>
        </a:accent6>
        <a:hlink>
          <a:srgbClr val="0066CC"/>
        </a:hlink>
        <a:folHlink>
          <a:srgbClr val="00296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Firm Format - Russian 3">
        <a:dk1>
          <a:srgbClr val="000000"/>
        </a:dk1>
        <a:lt1>
          <a:srgbClr val="FFFFFF"/>
        </a:lt1>
        <a:dk2>
          <a:srgbClr val="002960"/>
        </a:dk2>
        <a:lt2>
          <a:srgbClr val="FFFFFF"/>
        </a:lt2>
        <a:accent1>
          <a:srgbClr val="C7E0FB"/>
        </a:accent1>
        <a:accent2>
          <a:srgbClr val="C7C293"/>
        </a:accent2>
        <a:accent3>
          <a:srgbClr val="FFFFFF"/>
        </a:accent3>
        <a:accent4>
          <a:srgbClr val="000000"/>
        </a:accent4>
        <a:accent5>
          <a:srgbClr val="E0EDFD"/>
        </a:accent5>
        <a:accent6>
          <a:srgbClr val="B4B085"/>
        </a:accent6>
        <a:hlink>
          <a:srgbClr val="50A2A0"/>
        </a:hlink>
        <a:folHlink>
          <a:srgbClr val="00296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105_Firm Format - Russian">
  <a:themeElements>
    <a:clrScheme name="LSB">
      <a:dk1>
        <a:srgbClr val="000000"/>
      </a:dk1>
      <a:lt1>
        <a:srgbClr val="FFFFFF"/>
      </a:lt1>
      <a:dk2>
        <a:srgbClr val="002960"/>
      </a:dk2>
      <a:lt2>
        <a:srgbClr val="FFFFFF"/>
      </a:lt2>
      <a:accent1>
        <a:srgbClr val="DEDFE7"/>
      </a:accent1>
      <a:accent2>
        <a:srgbClr val="8CC742"/>
      </a:accent2>
      <a:accent3>
        <a:srgbClr val="FFAE18"/>
      </a:accent3>
      <a:accent4>
        <a:srgbClr val="049536"/>
      </a:accent4>
      <a:accent5>
        <a:srgbClr val="FF6600"/>
      </a:accent5>
      <a:accent6>
        <a:srgbClr val="808080"/>
      </a:accent6>
      <a:hlink>
        <a:srgbClr val="FFAE18"/>
      </a:hlink>
      <a:folHlink>
        <a:srgbClr val="049536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9525">
          <a:solidFill>
            <a:schemeClr val="accent6"/>
          </a:solidFill>
        </a:ln>
      </a:spPr>
      <a:bodyPr rtlCol="0" anchor="ctr"/>
      <a:lstStyle>
        <a:defPPr algn="ctr">
          <a:defRPr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6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1_Firm Format - Russian 1">
        <a:dk1>
          <a:srgbClr val="000000"/>
        </a:dk1>
        <a:lt1>
          <a:srgbClr val="FFFFFF"/>
        </a:lt1>
        <a:dk2>
          <a:srgbClr val="000000"/>
        </a:dk2>
        <a:lt2>
          <a:srgbClr val="FFFFFF"/>
        </a:lt2>
        <a:accent1>
          <a:srgbClr val="EAEAEA"/>
        </a:accent1>
        <a:accent2>
          <a:srgbClr val="D0D0D0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BCBCBC"/>
        </a:accent6>
        <a:hlink>
          <a:srgbClr val="909090"/>
        </a:hlink>
        <a:folHlink>
          <a:srgbClr val="60606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Firm Format - Russian 2">
        <a:dk1>
          <a:srgbClr val="000000"/>
        </a:dk1>
        <a:lt1>
          <a:srgbClr val="FFFFFF"/>
        </a:lt1>
        <a:dk2>
          <a:srgbClr val="002960"/>
        </a:dk2>
        <a:lt2>
          <a:srgbClr val="FFFFFF"/>
        </a:lt2>
        <a:accent1>
          <a:srgbClr val="C7E0FB"/>
        </a:accent1>
        <a:accent2>
          <a:srgbClr val="91B0FF"/>
        </a:accent2>
        <a:accent3>
          <a:srgbClr val="FFFFFF"/>
        </a:accent3>
        <a:accent4>
          <a:srgbClr val="000000"/>
        </a:accent4>
        <a:accent5>
          <a:srgbClr val="E0EDFD"/>
        </a:accent5>
        <a:accent6>
          <a:srgbClr val="839FE7"/>
        </a:accent6>
        <a:hlink>
          <a:srgbClr val="0066CC"/>
        </a:hlink>
        <a:folHlink>
          <a:srgbClr val="00296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Firm Format - Russian 3">
        <a:dk1>
          <a:srgbClr val="000000"/>
        </a:dk1>
        <a:lt1>
          <a:srgbClr val="FFFFFF"/>
        </a:lt1>
        <a:dk2>
          <a:srgbClr val="002960"/>
        </a:dk2>
        <a:lt2>
          <a:srgbClr val="FFFFFF"/>
        </a:lt2>
        <a:accent1>
          <a:srgbClr val="C7E0FB"/>
        </a:accent1>
        <a:accent2>
          <a:srgbClr val="C7C293"/>
        </a:accent2>
        <a:accent3>
          <a:srgbClr val="FFFFFF"/>
        </a:accent3>
        <a:accent4>
          <a:srgbClr val="000000"/>
        </a:accent4>
        <a:accent5>
          <a:srgbClr val="E0EDFD"/>
        </a:accent5>
        <a:accent6>
          <a:srgbClr val="B4B085"/>
        </a:accent6>
        <a:hlink>
          <a:srgbClr val="50A2A0"/>
        </a:hlink>
        <a:folHlink>
          <a:srgbClr val="00296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9.xml><?xml version="1.0" encoding="utf-8"?>
<a:theme xmlns:a="http://schemas.openxmlformats.org/drawingml/2006/main" name="106_Firm Format - Russian">
  <a:themeElements>
    <a:clrScheme name="LSB">
      <a:dk1>
        <a:srgbClr val="000000"/>
      </a:dk1>
      <a:lt1>
        <a:srgbClr val="FFFFFF"/>
      </a:lt1>
      <a:dk2>
        <a:srgbClr val="002960"/>
      </a:dk2>
      <a:lt2>
        <a:srgbClr val="FFFFFF"/>
      </a:lt2>
      <a:accent1>
        <a:srgbClr val="DEDFE7"/>
      </a:accent1>
      <a:accent2>
        <a:srgbClr val="8CC742"/>
      </a:accent2>
      <a:accent3>
        <a:srgbClr val="FFAE18"/>
      </a:accent3>
      <a:accent4>
        <a:srgbClr val="049536"/>
      </a:accent4>
      <a:accent5>
        <a:srgbClr val="FF6600"/>
      </a:accent5>
      <a:accent6>
        <a:srgbClr val="808080"/>
      </a:accent6>
      <a:hlink>
        <a:srgbClr val="FFAE18"/>
      </a:hlink>
      <a:folHlink>
        <a:srgbClr val="049536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9525">
          <a:solidFill>
            <a:schemeClr val="accent6"/>
          </a:solidFill>
        </a:ln>
      </a:spPr>
      <a:bodyPr rtlCol="0" anchor="ctr"/>
      <a:lstStyle>
        <a:defPPr algn="ctr">
          <a:defRPr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6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1_Firm Format - Russian 1">
        <a:dk1>
          <a:srgbClr val="000000"/>
        </a:dk1>
        <a:lt1>
          <a:srgbClr val="FFFFFF"/>
        </a:lt1>
        <a:dk2>
          <a:srgbClr val="000000"/>
        </a:dk2>
        <a:lt2>
          <a:srgbClr val="FFFFFF"/>
        </a:lt2>
        <a:accent1>
          <a:srgbClr val="EAEAEA"/>
        </a:accent1>
        <a:accent2>
          <a:srgbClr val="D0D0D0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BCBCBC"/>
        </a:accent6>
        <a:hlink>
          <a:srgbClr val="909090"/>
        </a:hlink>
        <a:folHlink>
          <a:srgbClr val="60606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Firm Format - Russian 2">
        <a:dk1>
          <a:srgbClr val="000000"/>
        </a:dk1>
        <a:lt1>
          <a:srgbClr val="FFFFFF"/>
        </a:lt1>
        <a:dk2>
          <a:srgbClr val="002960"/>
        </a:dk2>
        <a:lt2>
          <a:srgbClr val="FFFFFF"/>
        </a:lt2>
        <a:accent1>
          <a:srgbClr val="C7E0FB"/>
        </a:accent1>
        <a:accent2>
          <a:srgbClr val="91B0FF"/>
        </a:accent2>
        <a:accent3>
          <a:srgbClr val="FFFFFF"/>
        </a:accent3>
        <a:accent4>
          <a:srgbClr val="000000"/>
        </a:accent4>
        <a:accent5>
          <a:srgbClr val="E0EDFD"/>
        </a:accent5>
        <a:accent6>
          <a:srgbClr val="839FE7"/>
        </a:accent6>
        <a:hlink>
          <a:srgbClr val="0066CC"/>
        </a:hlink>
        <a:folHlink>
          <a:srgbClr val="00296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Firm Format - Russian 3">
        <a:dk1>
          <a:srgbClr val="000000"/>
        </a:dk1>
        <a:lt1>
          <a:srgbClr val="FFFFFF"/>
        </a:lt1>
        <a:dk2>
          <a:srgbClr val="002960"/>
        </a:dk2>
        <a:lt2>
          <a:srgbClr val="FFFFFF"/>
        </a:lt2>
        <a:accent1>
          <a:srgbClr val="C7E0FB"/>
        </a:accent1>
        <a:accent2>
          <a:srgbClr val="C7C293"/>
        </a:accent2>
        <a:accent3>
          <a:srgbClr val="FFFFFF"/>
        </a:accent3>
        <a:accent4>
          <a:srgbClr val="000000"/>
        </a:accent4>
        <a:accent5>
          <a:srgbClr val="E0EDFD"/>
        </a:accent5>
        <a:accent6>
          <a:srgbClr val="B4B085"/>
        </a:accent6>
        <a:hlink>
          <a:srgbClr val="50A2A0"/>
        </a:hlink>
        <a:folHlink>
          <a:srgbClr val="00296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Firm Format - Russian</Template>
  <TotalTime>10653</TotalTime>
  <Words>543</Words>
  <Application>Microsoft Office PowerPoint</Application>
  <PresentationFormat>Произвольный</PresentationFormat>
  <Paragraphs>163</Paragraphs>
  <Slides>18</Slides>
  <Notes>0</Notes>
  <HiddenSlides>0</HiddenSlides>
  <MMClips>0</MMClips>
  <ScaleCrop>false</ScaleCrop>
  <HeadingPairs>
    <vt:vector size="6" baseType="variant">
      <vt:variant>
        <vt:lpstr>Тема</vt:lpstr>
      </vt:variant>
      <vt:variant>
        <vt:i4>22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18</vt:i4>
      </vt:variant>
    </vt:vector>
  </HeadingPairs>
  <TitlesOfParts>
    <vt:vector size="41" baseType="lpstr">
      <vt:lpstr>Firm Format - Russian</vt:lpstr>
      <vt:lpstr>101_Firm Format - Russian</vt:lpstr>
      <vt:lpstr>172_Firm Format - Russian</vt:lpstr>
      <vt:lpstr>102_Firm Format - Russian</vt:lpstr>
      <vt:lpstr>30_Firm Format - Russian</vt:lpstr>
      <vt:lpstr>103_Firm Format - Russian</vt:lpstr>
      <vt:lpstr>104_Firm Format - Russian</vt:lpstr>
      <vt:lpstr>105_Firm Format - Russian</vt:lpstr>
      <vt:lpstr>106_Firm Format - Russian</vt:lpstr>
      <vt:lpstr>107_Firm Format - Russian</vt:lpstr>
      <vt:lpstr>108_Firm Format - Russian</vt:lpstr>
      <vt:lpstr>1_Firm Format - Russian</vt:lpstr>
      <vt:lpstr>2_Firm Format - Russian</vt:lpstr>
      <vt:lpstr>3_Firm Format - Russian</vt:lpstr>
      <vt:lpstr>157_Firm Format - Russian</vt:lpstr>
      <vt:lpstr>158_Firm Format - Russian</vt:lpstr>
      <vt:lpstr>4_Firm Format - Russian</vt:lpstr>
      <vt:lpstr>5_Firm Format - Russian</vt:lpstr>
      <vt:lpstr>13_Firm Format - Russian</vt:lpstr>
      <vt:lpstr>6_Firm Format - Russian</vt:lpstr>
      <vt:lpstr>7_Firm Format - Russian</vt:lpstr>
      <vt:lpstr>8_Firm Format - Russian</vt:lpstr>
      <vt:lpstr>think-cell Slide</vt:lpstr>
      <vt:lpstr>История Java: Начало</vt:lpstr>
      <vt:lpstr>История Java: Начало</vt:lpstr>
      <vt:lpstr>История Java: Второй шанс в WEB</vt:lpstr>
      <vt:lpstr>История Java: основные этапы</vt:lpstr>
      <vt:lpstr>Версии Java</vt:lpstr>
      <vt:lpstr>Версии Java</vt:lpstr>
      <vt:lpstr>Версии Java</vt:lpstr>
      <vt:lpstr>Версии Java</vt:lpstr>
      <vt:lpstr>Версии Java</vt:lpstr>
      <vt:lpstr>Индекс TIOBE</vt:lpstr>
      <vt:lpstr>Преимущества Java</vt:lpstr>
      <vt:lpstr>Сообщество Java</vt:lpstr>
      <vt:lpstr>Java EE Specifications</vt:lpstr>
      <vt:lpstr>Java EE Specifications</vt:lpstr>
      <vt:lpstr>JDK, JRE, JVM</vt:lpstr>
      <vt:lpstr>JDK Contents</vt:lpstr>
      <vt:lpstr>Java Code Compilation</vt:lpstr>
      <vt:lpstr>Java Classpath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Название документа</dc:title>
  <dc:creator>Nikolay Deev</dc:creator>
  <cp:lastModifiedBy>Бирюков Виктор Валерьевич</cp:lastModifiedBy>
  <cp:revision>953</cp:revision>
  <cp:lastPrinted>2014-08-12T15:57:33Z</cp:lastPrinted>
  <dcterms:created xsi:type="dcterms:W3CDTF">2012-12-12T15:55:35Z</dcterms:created>
  <dcterms:modified xsi:type="dcterms:W3CDTF">2016-07-19T10:28:54Z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itle">
    <vt:lpwstr>Title</vt:lpwstr>
  </property>
  <property fmtid="{D5CDD505-2E9C-101B-9397-08002B2CF9AE}" pid="3" name="Final">
    <vt:bool>false</vt:bool>
  </property>
  <property fmtid="{D5CDD505-2E9C-101B-9397-08002B2CF9AE}" pid="4" name="Event">
    <vt:lpwstr/>
  </property>
  <property fmtid="{D5CDD505-2E9C-101B-9397-08002B2CF9AE}" pid="5" name="Delivery Date">
    <vt:lpwstr>Дата</vt:lpwstr>
  </property>
  <property fmtid="{D5CDD505-2E9C-101B-9397-08002B2CF9AE}" pid="6" name="Office2010EditCount">
    <vt:lpwstr>1</vt:lpwstr>
  </property>
  <property fmtid="{D5CDD505-2E9C-101B-9397-08002B2CF9AE}" pid="7" name="Office2003EditCount">
    <vt:lpwstr>0</vt:lpwstr>
  </property>
  <property fmtid="{D5CDD505-2E9C-101B-9397-08002B2CF9AE}" pid="8" name="LastEditedOfficeVersion">
    <vt:lpwstr>Office2010</vt:lpwstr>
  </property>
  <property fmtid="{D5CDD505-2E9C-101B-9397-08002B2CF9AE}" pid="9" name="DocID">
    <vt:lpwstr>MSW-AAA123-20130610-</vt:lpwstr>
  </property>
  <property fmtid="{D5CDD505-2E9C-101B-9397-08002B2CF9AE}" pid="10" name="Office2010WasSaved">
    <vt:lpwstr>1</vt:lpwstr>
  </property>
</Properties>
</file>